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5" r:id="rId9"/>
    <p:sldId id="263" r:id="rId10"/>
    <p:sldId id="264" r:id="rId11"/>
    <p:sldId id="266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3799CF-D2A3-448E-B68D-3297D8C21580}" v="52" dt="2022-12-02T10:26:02.5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uitsma, D.W.P.M. (Daniel)" userId="aab17d33-b89b-4526-b7c1-165dab8f619f" providerId="ADAL" clId="{5D3799CF-D2A3-448E-B68D-3297D8C21580}"/>
    <pc:docChg chg="undo custSel addSld modSld sldOrd">
      <pc:chgData name="Fluitsma, D.W.P.M. (Daniel)" userId="aab17d33-b89b-4526-b7c1-165dab8f619f" providerId="ADAL" clId="{5D3799CF-D2A3-448E-B68D-3297D8C21580}" dt="2022-12-05T08:14:46.061" v="5782" actId="20577"/>
      <pc:docMkLst>
        <pc:docMk/>
      </pc:docMkLst>
      <pc:sldChg chg="modSp mod">
        <pc:chgData name="Fluitsma, D.W.P.M. (Daniel)" userId="aab17d33-b89b-4526-b7c1-165dab8f619f" providerId="ADAL" clId="{5D3799CF-D2A3-448E-B68D-3297D8C21580}" dt="2022-12-05T08:07:40.450" v="5781" actId="20577"/>
        <pc:sldMkLst>
          <pc:docMk/>
          <pc:sldMk cId="1180628244" sldId="257"/>
        </pc:sldMkLst>
        <pc:spChg chg="mod">
          <ac:chgData name="Fluitsma, D.W.P.M. (Daniel)" userId="aab17d33-b89b-4526-b7c1-165dab8f619f" providerId="ADAL" clId="{5D3799CF-D2A3-448E-B68D-3297D8C21580}" dt="2022-12-05T08:07:40.450" v="5781" actId="20577"/>
          <ac:spMkLst>
            <pc:docMk/>
            <pc:sldMk cId="1180628244" sldId="257"/>
            <ac:spMk id="3" creationId="{96A4E8A1-27E9-378A-F197-3A9A518E722B}"/>
          </ac:spMkLst>
        </pc:spChg>
      </pc:sldChg>
      <pc:sldChg chg="modSp mod">
        <pc:chgData name="Fluitsma, D.W.P.M. (Daniel)" userId="aab17d33-b89b-4526-b7c1-165dab8f619f" providerId="ADAL" clId="{5D3799CF-D2A3-448E-B68D-3297D8C21580}" dt="2022-12-02T09:59:25.730" v="1758" actId="5793"/>
        <pc:sldMkLst>
          <pc:docMk/>
          <pc:sldMk cId="1637488758" sldId="258"/>
        </pc:sldMkLst>
        <pc:spChg chg="mod">
          <ac:chgData name="Fluitsma, D.W.P.M. (Daniel)" userId="aab17d33-b89b-4526-b7c1-165dab8f619f" providerId="ADAL" clId="{5D3799CF-D2A3-448E-B68D-3297D8C21580}" dt="2022-12-02T09:53:03.902" v="710" actId="20577"/>
          <ac:spMkLst>
            <pc:docMk/>
            <pc:sldMk cId="1637488758" sldId="258"/>
            <ac:spMk id="2" creationId="{09B54286-5CB0-217D-56DE-8F2825E3FA91}"/>
          </ac:spMkLst>
        </pc:spChg>
        <pc:spChg chg="mod">
          <ac:chgData name="Fluitsma, D.W.P.M. (Daniel)" userId="aab17d33-b89b-4526-b7c1-165dab8f619f" providerId="ADAL" clId="{5D3799CF-D2A3-448E-B68D-3297D8C21580}" dt="2022-12-02T09:59:25.730" v="1758" actId="5793"/>
          <ac:spMkLst>
            <pc:docMk/>
            <pc:sldMk cId="1637488758" sldId="258"/>
            <ac:spMk id="3" creationId="{0FFD1EC9-2227-188E-46A8-487962F72020}"/>
          </ac:spMkLst>
        </pc:spChg>
      </pc:sldChg>
      <pc:sldChg chg="modSp mod">
        <pc:chgData name="Fluitsma, D.W.P.M. (Daniel)" userId="aab17d33-b89b-4526-b7c1-165dab8f619f" providerId="ADAL" clId="{5D3799CF-D2A3-448E-B68D-3297D8C21580}" dt="2022-12-02T10:12:13.646" v="2785" actId="20577"/>
        <pc:sldMkLst>
          <pc:docMk/>
          <pc:sldMk cId="1097918532" sldId="259"/>
        </pc:sldMkLst>
        <pc:spChg chg="mod">
          <ac:chgData name="Fluitsma, D.W.P.M. (Daniel)" userId="aab17d33-b89b-4526-b7c1-165dab8f619f" providerId="ADAL" clId="{5D3799CF-D2A3-448E-B68D-3297D8C21580}" dt="2022-12-02T10:02:31.158" v="2138"/>
          <ac:spMkLst>
            <pc:docMk/>
            <pc:sldMk cId="1097918532" sldId="259"/>
            <ac:spMk id="2" creationId="{B0CA661B-3E8B-20EF-229F-B5DAF37AD128}"/>
          </ac:spMkLst>
        </pc:spChg>
        <pc:spChg chg="mod">
          <ac:chgData name="Fluitsma, D.W.P.M. (Daniel)" userId="aab17d33-b89b-4526-b7c1-165dab8f619f" providerId="ADAL" clId="{5D3799CF-D2A3-448E-B68D-3297D8C21580}" dt="2022-12-02T10:12:13.646" v="2785" actId="20577"/>
          <ac:spMkLst>
            <pc:docMk/>
            <pc:sldMk cId="1097918532" sldId="259"/>
            <ac:spMk id="3" creationId="{E67D753A-5B6E-994D-4284-E8708AFD42AF}"/>
          </ac:spMkLst>
        </pc:spChg>
      </pc:sldChg>
      <pc:sldChg chg="modSp new mod">
        <pc:chgData name="Fluitsma, D.W.P.M. (Daniel)" userId="aab17d33-b89b-4526-b7c1-165dab8f619f" providerId="ADAL" clId="{5D3799CF-D2A3-448E-B68D-3297D8C21580}" dt="2022-12-02T14:06:49.028" v="5780" actId="20577"/>
        <pc:sldMkLst>
          <pc:docMk/>
          <pc:sldMk cId="1672571023" sldId="260"/>
        </pc:sldMkLst>
        <pc:spChg chg="mod">
          <ac:chgData name="Fluitsma, D.W.P.M. (Daniel)" userId="aab17d33-b89b-4526-b7c1-165dab8f619f" providerId="ADAL" clId="{5D3799CF-D2A3-448E-B68D-3297D8C21580}" dt="2022-12-02T10:12:42.945" v="2830" actId="20577"/>
          <ac:spMkLst>
            <pc:docMk/>
            <pc:sldMk cId="1672571023" sldId="260"/>
            <ac:spMk id="2" creationId="{33CD4CED-B327-F970-3314-387C9712EA24}"/>
          </ac:spMkLst>
        </pc:spChg>
        <pc:spChg chg="mod">
          <ac:chgData name="Fluitsma, D.W.P.M. (Daniel)" userId="aab17d33-b89b-4526-b7c1-165dab8f619f" providerId="ADAL" clId="{5D3799CF-D2A3-448E-B68D-3297D8C21580}" dt="2022-12-02T14:06:49.028" v="5780" actId="20577"/>
          <ac:spMkLst>
            <pc:docMk/>
            <pc:sldMk cId="1672571023" sldId="260"/>
            <ac:spMk id="3" creationId="{56806102-0151-1F0E-E504-88518633522C}"/>
          </ac:spMkLst>
        </pc:spChg>
      </pc:sldChg>
      <pc:sldChg chg="modSp new mod ord">
        <pc:chgData name="Fluitsma, D.W.P.M. (Daniel)" userId="aab17d33-b89b-4526-b7c1-165dab8f619f" providerId="ADAL" clId="{5D3799CF-D2A3-448E-B68D-3297D8C21580}" dt="2022-12-02T10:01:33.548" v="2137"/>
        <pc:sldMkLst>
          <pc:docMk/>
          <pc:sldMk cId="952074308" sldId="261"/>
        </pc:sldMkLst>
        <pc:spChg chg="mod">
          <ac:chgData name="Fluitsma, D.W.P.M. (Daniel)" userId="aab17d33-b89b-4526-b7c1-165dab8f619f" providerId="ADAL" clId="{5D3799CF-D2A3-448E-B68D-3297D8C21580}" dt="2022-12-02T09:59:43.952" v="1801" actId="20577"/>
          <ac:spMkLst>
            <pc:docMk/>
            <pc:sldMk cId="952074308" sldId="261"/>
            <ac:spMk id="2" creationId="{DCEEB186-DCA5-77B3-21F3-455546C2B892}"/>
          </ac:spMkLst>
        </pc:spChg>
        <pc:spChg chg="mod">
          <ac:chgData name="Fluitsma, D.W.P.M. (Daniel)" userId="aab17d33-b89b-4526-b7c1-165dab8f619f" providerId="ADAL" clId="{5D3799CF-D2A3-448E-B68D-3297D8C21580}" dt="2022-12-02T10:01:30.114" v="2135" actId="20577"/>
          <ac:spMkLst>
            <pc:docMk/>
            <pc:sldMk cId="952074308" sldId="261"/>
            <ac:spMk id="3" creationId="{B5AF9937-EE3F-23FD-7675-20E4ADE2807C}"/>
          </ac:spMkLst>
        </pc:spChg>
      </pc:sldChg>
      <pc:sldChg chg="modSp new mod">
        <pc:chgData name="Fluitsma, D.W.P.M. (Daniel)" userId="aab17d33-b89b-4526-b7c1-165dab8f619f" providerId="ADAL" clId="{5D3799CF-D2A3-448E-B68D-3297D8C21580}" dt="2022-12-02T10:19:16.045" v="3960" actId="20577"/>
        <pc:sldMkLst>
          <pc:docMk/>
          <pc:sldMk cId="2245747619" sldId="262"/>
        </pc:sldMkLst>
        <pc:spChg chg="mod">
          <ac:chgData name="Fluitsma, D.W.P.M. (Daniel)" userId="aab17d33-b89b-4526-b7c1-165dab8f619f" providerId="ADAL" clId="{5D3799CF-D2A3-448E-B68D-3297D8C21580}" dt="2022-12-02T10:14:18.936" v="3124" actId="20577"/>
          <ac:spMkLst>
            <pc:docMk/>
            <pc:sldMk cId="2245747619" sldId="262"/>
            <ac:spMk id="2" creationId="{7514EA28-84CF-84FC-7851-010EE555A459}"/>
          </ac:spMkLst>
        </pc:spChg>
        <pc:spChg chg="mod">
          <ac:chgData name="Fluitsma, D.W.P.M. (Daniel)" userId="aab17d33-b89b-4526-b7c1-165dab8f619f" providerId="ADAL" clId="{5D3799CF-D2A3-448E-B68D-3297D8C21580}" dt="2022-12-02T10:19:16.045" v="3960" actId="20577"/>
          <ac:spMkLst>
            <pc:docMk/>
            <pc:sldMk cId="2245747619" sldId="262"/>
            <ac:spMk id="3" creationId="{A25491C4-7F1A-5954-6C46-A0840A65A067}"/>
          </ac:spMkLst>
        </pc:spChg>
      </pc:sldChg>
      <pc:sldChg chg="modSp new mod">
        <pc:chgData name="Fluitsma, D.W.P.M. (Daniel)" userId="aab17d33-b89b-4526-b7c1-165dab8f619f" providerId="ADAL" clId="{5D3799CF-D2A3-448E-B68D-3297D8C21580}" dt="2022-12-02T10:27:18.337" v="5284" actId="20577"/>
        <pc:sldMkLst>
          <pc:docMk/>
          <pc:sldMk cId="2820903351" sldId="263"/>
        </pc:sldMkLst>
        <pc:spChg chg="mod">
          <ac:chgData name="Fluitsma, D.W.P.M. (Daniel)" userId="aab17d33-b89b-4526-b7c1-165dab8f619f" providerId="ADAL" clId="{5D3799CF-D2A3-448E-B68D-3297D8C21580}" dt="2022-12-02T10:23:27.142" v="4584" actId="20577"/>
          <ac:spMkLst>
            <pc:docMk/>
            <pc:sldMk cId="2820903351" sldId="263"/>
            <ac:spMk id="2" creationId="{BC6A87BA-4DD6-350A-D9FA-6F1F76099E80}"/>
          </ac:spMkLst>
        </pc:spChg>
        <pc:spChg chg="mod">
          <ac:chgData name="Fluitsma, D.W.P.M. (Daniel)" userId="aab17d33-b89b-4526-b7c1-165dab8f619f" providerId="ADAL" clId="{5D3799CF-D2A3-448E-B68D-3297D8C21580}" dt="2022-12-02T10:27:18.337" v="5284" actId="20577"/>
          <ac:spMkLst>
            <pc:docMk/>
            <pc:sldMk cId="2820903351" sldId="263"/>
            <ac:spMk id="3" creationId="{4CABC908-F5B7-19AF-D0F1-331425777C8D}"/>
          </ac:spMkLst>
        </pc:spChg>
      </pc:sldChg>
      <pc:sldChg chg="modSp new mod">
        <pc:chgData name="Fluitsma, D.W.P.M. (Daniel)" userId="aab17d33-b89b-4526-b7c1-165dab8f619f" providerId="ADAL" clId="{5D3799CF-D2A3-448E-B68D-3297D8C21580}" dt="2022-12-05T08:14:46.061" v="5782" actId="20577"/>
        <pc:sldMkLst>
          <pc:docMk/>
          <pc:sldMk cId="1606887486" sldId="264"/>
        </pc:sldMkLst>
        <pc:spChg chg="mod">
          <ac:chgData name="Fluitsma, D.W.P.M. (Daniel)" userId="aab17d33-b89b-4526-b7c1-165dab8f619f" providerId="ADAL" clId="{5D3799CF-D2A3-448E-B68D-3297D8C21580}" dt="2022-12-02T10:27:27.693" v="5305" actId="20577"/>
          <ac:spMkLst>
            <pc:docMk/>
            <pc:sldMk cId="1606887486" sldId="264"/>
            <ac:spMk id="2" creationId="{6314D6ED-D93A-341B-CE8A-5E8F37483D16}"/>
          </ac:spMkLst>
        </pc:spChg>
        <pc:spChg chg="mod">
          <ac:chgData name="Fluitsma, D.W.P.M. (Daniel)" userId="aab17d33-b89b-4526-b7c1-165dab8f619f" providerId="ADAL" clId="{5D3799CF-D2A3-448E-B68D-3297D8C21580}" dt="2022-12-05T08:14:46.061" v="5782" actId="20577"/>
          <ac:spMkLst>
            <pc:docMk/>
            <pc:sldMk cId="1606887486" sldId="264"/>
            <ac:spMk id="3" creationId="{4CF48834-241D-CC0D-4EAC-72E89B1B4A94}"/>
          </ac:spMkLst>
        </pc:spChg>
      </pc:sldChg>
      <pc:sldChg chg="modSp new mod ord">
        <pc:chgData name="Fluitsma, D.W.P.M. (Daniel)" userId="aab17d33-b89b-4526-b7c1-165dab8f619f" providerId="ADAL" clId="{5D3799CF-D2A3-448E-B68D-3297D8C21580}" dt="2022-12-02T10:23:13.506" v="4572"/>
        <pc:sldMkLst>
          <pc:docMk/>
          <pc:sldMk cId="2158579798" sldId="265"/>
        </pc:sldMkLst>
        <pc:spChg chg="mod">
          <ac:chgData name="Fluitsma, D.W.P.M. (Daniel)" userId="aab17d33-b89b-4526-b7c1-165dab8f619f" providerId="ADAL" clId="{5D3799CF-D2A3-448E-B68D-3297D8C21580}" dt="2022-12-02T10:19:56.301" v="3989" actId="20577"/>
          <ac:spMkLst>
            <pc:docMk/>
            <pc:sldMk cId="2158579798" sldId="265"/>
            <ac:spMk id="2" creationId="{69F19C5B-038D-5CC6-E68F-8782FAE7DAB2}"/>
          </ac:spMkLst>
        </pc:spChg>
        <pc:spChg chg="mod">
          <ac:chgData name="Fluitsma, D.W.P.M. (Daniel)" userId="aab17d33-b89b-4526-b7c1-165dab8f619f" providerId="ADAL" clId="{5D3799CF-D2A3-448E-B68D-3297D8C21580}" dt="2022-12-02T10:23:09.914" v="4568" actId="27636"/>
          <ac:spMkLst>
            <pc:docMk/>
            <pc:sldMk cId="2158579798" sldId="265"/>
            <ac:spMk id="3" creationId="{6C1AAEFF-7691-C81F-611C-E7DE3CEDEB2C}"/>
          </ac:spMkLst>
        </pc:spChg>
      </pc:sldChg>
      <pc:sldChg chg="modSp new mod">
        <pc:chgData name="Fluitsma, D.W.P.M. (Daniel)" userId="aab17d33-b89b-4526-b7c1-165dab8f619f" providerId="ADAL" clId="{5D3799CF-D2A3-448E-B68D-3297D8C21580}" dt="2022-12-02T10:29:31.660" v="5775" actId="20577"/>
        <pc:sldMkLst>
          <pc:docMk/>
          <pc:sldMk cId="3087074020" sldId="266"/>
        </pc:sldMkLst>
        <pc:spChg chg="mod">
          <ac:chgData name="Fluitsma, D.W.P.M. (Daniel)" userId="aab17d33-b89b-4526-b7c1-165dab8f619f" providerId="ADAL" clId="{5D3799CF-D2A3-448E-B68D-3297D8C21580}" dt="2022-12-02T10:29:31.660" v="5775" actId="20577"/>
          <ac:spMkLst>
            <pc:docMk/>
            <pc:sldMk cId="3087074020" sldId="266"/>
            <ac:spMk id="2" creationId="{9ACC02A9-61E2-924C-4D0A-FE06ABE3847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B7DA9B-D5EC-595A-834E-50B7A40CE7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AFCEBBB-18E1-4CC2-7E41-9C2ECAE1EA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005AD90-19E9-7B49-9F40-9C4E203DD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6C707-FB7C-4ABA-9300-6BADC836D30B}" type="datetimeFigureOut">
              <a:rPr lang="nl-NL" smtClean="0"/>
              <a:t>5-12-2022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70DD3A5-2ADB-0CA2-5CF4-56F5DC8CF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D1F9B4D-5B5E-2EBE-3D89-707225641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37872-F908-4C0B-84D5-A92EF39AB9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2139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FED136-991D-D320-D27C-77622E6D0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AF390BB-0E66-6D28-5381-8AC9992987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279097E-831D-13F5-7463-73260A07B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6C707-FB7C-4ABA-9300-6BADC836D30B}" type="datetimeFigureOut">
              <a:rPr lang="nl-NL" smtClean="0"/>
              <a:t>5-12-2022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9CBD674-12D8-E7F3-BC53-7B604C1B0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E8B389E-067C-436D-B7EE-196ABCD18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37872-F908-4C0B-84D5-A92EF39AB9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7926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3D82D49-40C4-D05E-F85B-C5D703C246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BD7204E-5020-7A93-DBA7-F3844F5A68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37367D4-ECEF-01BC-9A87-197DFB5F2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6C707-FB7C-4ABA-9300-6BADC836D30B}" type="datetimeFigureOut">
              <a:rPr lang="nl-NL" smtClean="0"/>
              <a:t>5-12-2022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5C17032-10D1-4685-6953-06D9BB42B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2C33E03-B5AD-CCB0-D45B-C7F7DD673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37872-F908-4C0B-84D5-A92EF39AB9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6548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10E53D-AE37-11BB-BAB2-FAE3B1DC3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592D0DF-5796-6FDA-56C4-22B963D11C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76C858F-1B69-5833-9465-34656811F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6C707-FB7C-4ABA-9300-6BADC836D30B}" type="datetimeFigureOut">
              <a:rPr lang="nl-NL" smtClean="0"/>
              <a:t>5-12-2022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D4CA112-FD27-56C8-E286-717ABB0E6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B902F0B-6DDB-DA4E-EFA9-6F26A5FDA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37872-F908-4C0B-84D5-A92EF39AB9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8515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A54DBD-F8F1-CBB5-DBE8-C02D898F9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D8E3740-292A-B98F-E63D-5BF916F4D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9FAEF3F-0521-7662-F525-E5203BFC1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6C707-FB7C-4ABA-9300-6BADC836D30B}" type="datetimeFigureOut">
              <a:rPr lang="nl-NL" smtClean="0"/>
              <a:t>5-12-2022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B2BE583-0628-38DC-DE11-DDA477AB7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282CBE2-1CE9-DC61-B21C-64CDAE5A9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37872-F908-4C0B-84D5-A92EF39AB9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6959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901B61-29CB-7D75-6D4B-4850D7911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2D1D4F0-6CE7-888A-9B4C-72FC5FD8E6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1148A1E-CF94-5DB8-7147-B99EFAB4E8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2DCEA57-65C5-F9C2-3987-AE28A367B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6C707-FB7C-4ABA-9300-6BADC836D30B}" type="datetimeFigureOut">
              <a:rPr lang="nl-NL" smtClean="0"/>
              <a:t>5-12-2022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00B5AE1-6201-B4A7-CCA4-93EF9D295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AF417DC-730D-E293-0604-122106C14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37872-F908-4C0B-84D5-A92EF39AB9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0136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2EC377-552D-14A4-9F02-FC513EE78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5AE5581-EBB4-3FCB-CEA4-5847E8CF67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254113F-F0F3-2A40-A7D9-E4AC0D6D19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BDC6475-15CB-EFFC-96E9-D6C898774F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D4D5CB2-90D7-3866-8261-4E932CC4DC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3A37D0E-BD03-E0E7-F77E-6CE79A7A8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6C707-FB7C-4ABA-9300-6BADC836D30B}" type="datetimeFigureOut">
              <a:rPr lang="nl-NL" smtClean="0"/>
              <a:t>5-12-2022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9D8A9B7D-1186-6DE1-0E8B-BDC95FCFB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7110111-5E27-3F51-831F-3B0441281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37872-F908-4C0B-84D5-A92EF39AB9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2387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8B2091-0BFC-C910-5E8C-52D437C57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1415E16-60F1-0EB5-54F8-54E20ECCE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6C707-FB7C-4ABA-9300-6BADC836D30B}" type="datetimeFigureOut">
              <a:rPr lang="nl-NL" smtClean="0"/>
              <a:t>5-12-2022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1449CD5-8FEB-149F-0277-7BE777488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B8C1C7A-A9BF-72FE-61CC-A64AC35C1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37872-F908-4C0B-84D5-A92EF39AB9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237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566E6C9-58EF-4ECA-C4B2-B3724257A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6C707-FB7C-4ABA-9300-6BADC836D30B}" type="datetimeFigureOut">
              <a:rPr lang="nl-NL" smtClean="0"/>
              <a:t>5-12-2022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0C6B13AE-B30E-7F5A-F07B-E8C2E8F16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BEB23AF-C7D9-8304-3519-91F350A20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37872-F908-4C0B-84D5-A92EF39AB9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1163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AB2043-50F9-FE41-25D9-5170D562F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1907C86-41B4-CD79-E21F-D1F8FEFE0B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1C06264-1286-C831-67B1-64F7EE0C03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B3146EF-3B63-41D6-3F02-B2635F4D0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6C707-FB7C-4ABA-9300-6BADC836D30B}" type="datetimeFigureOut">
              <a:rPr lang="nl-NL" smtClean="0"/>
              <a:t>5-12-2022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DD7E7FD-1510-E8A3-5C5D-760168621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82D2130-E659-AD29-380F-2D4E971F6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37872-F908-4C0B-84D5-A92EF39AB9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8633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5309C4-D2C3-0458-1744-13F4B9429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86A91AF-E4D5-6068-EAF3-A2B750BCD8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6137A0D-574E-CAC8-5BD4-C3D2124A9A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699BF97-A24C-131C-6E6C-4BAB5FB65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6C707-FB7C-4ABA-9300-6BADC836D30B}" type="datetimeFigureOut">
              <a:rPr lang="nl-NL" smtClean="0"/>
              <a:t>5-12-2022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D5C4241-CAB1-CC0C-44EC-3A982EECA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AAE8C89-C875-6CC2-9CB2-9C8E3D50D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37872-F908-4C0B-84D5-A92EF39AB9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1481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328C288-9B7D-64F5-A3D5-A8459C893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1247DE8-5A55-8636-33B3-EDFB475F78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EC0AECA-1BBD-9565-BE25-F4F8910636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6C707-FB7C-4ABA-9300-6BADC836D30B}" type="datetimeFigureOut">
              <a:rPr lang="nl-NL" smtClean="0"/>
              <a:t>5-12-2022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244C6F-847E-53A2-3129-84C186C68F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0CF3BAE-3D5A-2A58-5989-6DE81141A1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37872-F908-4C0B-84D5-A92EF39AB9A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6525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89F242F4-D3AF-CA38-5E2D-9C941CA72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H2: </a:t>
            </a:r>
            <a:r>
              <a:rPr lang="en-US" dirty="0" err="1"/>
              <a:t>Ons</a:t>
            </a:r>
            <a:r>
              <a:rPr lang="en-US" dirty="0"/>
              <a:t> </a:t>
            </a:r>
            <a:r>
              <a:rPr lang="en-US" dirty="0" err="1"/>
              <a:t>beeld</a:t>
            </a:r>
            <a:r>
              <a:rPr lang="en-US" dirty="0"/>
              <a:t> van </a:t>
            </a:r>
            <a:r>
              <a:rPr lang="en-US" dirty="0" err="1"/>
              <a:t>criminaliteit</a:t>
            </a: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5104949D-5468-AE63-2468-A2E6D1EDE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97357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14D6ED-D93A-341B-CE8A-5E8F37483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Veiligheidsmonitor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CF48834-241D-CC0D-4EAC-72E89B1B4A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Veiligheidsmonitor</a:t>
            </a:r>
            <a:r>
              <a:rPr lang="en-US" dirty="0"/>
              <a:t> </a:t>
            </a:r>
            <a:r>
              <a:rPr lang="en-US" dirty="0" err="1"/>
              <a:t>wordt</a:t>
            </a:r>
            <a:r>
              <a:rPr lang="en-US" dirty="0"/>
              <a:t> om de twee </a:t>
            </a:r>
            <a:r>
              <a:rPr lang="en-US" dirty="0" err="1"/>
              <a:t>jaar</a:t>
            </a:r>
            <a:r>
              <a:rPr lang="en-US" dirty="0"/>
              <a:t> </a:t>
            </a:r>
            <a:r>
              <a:rPr lang="en-US" dirty="0" err="1"/>
              <a:t>gehouden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Het is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onderzoeks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de </a:t>
            </a:r>
            <a:r>
              <a:rPr lang="en-US" dirty="0" err="1"/>
              <a:t>gevoelens</a:t>
            </a:r>
            <a:r>
              <a:rPr lang="en-US" dirty="0"/>
              <a:t> van </a:t>
            </a:r>
            <a:r>
              <a:rPr lang="en-US" dirty="0" err="1"/>
              <a:t>veiligheid</a:t>
            </a:r>
            <a:r>
              <a:rPr lang="en-US" dirty="0"/>
              <a:t> </a:t>
            </a:r>
            <a:r>
              <a:rPr lang="en-US" dirty="0" err="1"/>
              <a:t>onder</a:t>
            </a:r>
            <a:r>
              <a:rPr lang="en-US" dirty="0"/>
              <a:t> </a:t>
            </a:r>
            <a:r>
              <a:rPr lang="en-US" dirty="0" err="1"/>
              <a:t>Nederlanders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waar</a:t>
            </a:r>
            <a:r>
              <a:rPr lang="en-US" dirty="0"/>
              <a:t> </a:t>
            </a:r>
            <a:r>
              <a:rPr lang="en-US" dirty="0" err="1"/>
              <a:t>gevoelens</a:t>
            </a:r>
            <a:r>
              <a:rPr lang="en-US" dirty="0"/>
              <a:t> van </a:t>
            </a:r>
            <a:r>
              <a:rPr lang="en-US" dirty="0" err="1"/>
              <a:t>onveiligheid</a:t>
            </a:r>
            <a:r>
              <a:rPr lang="en-US" dirty="0"/>
              <a:t> </a:t>
            </a:r>
            <a:r>
              <a:rPr lang="en-US" dirty="0" err="1"/>
              <a:t>vandaan</a:t>
            </a:r>
            <a:r>
              <a:rPr lang="en-US" dirty="0"/>
              <a:t> </a:t>
            </a:r>
            <a:r>
              <a:rPr lang="en-US" dirty="0" err="1"/>
              <a:t>komen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Ondervraagden</a:t>
            </a:r>
            <a:r>
              <a:rPr lang="en-US" dirty="0"/>
              <a:t> 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aangeven</a:t>
            </a:r>
            <a:r>
              <a:rPr lang="en-US" dirty="0"/>
              <a:t> </a:t>
            </a:r>
            <a:r>
              <a:rPr lang="en-US" dirty="0" err="1"/>
              <a:t>waar</a:t>
            </a:r>
            <a:r>
              <a:rPr lang="en-US" dirty="0"/>
              <a:t> ze </a:t>
            </a:r>
            <a:r>
              <a:rPr lang="en-US" dirty="0" err="1"/>
              <a:t>slachtoffer</a:t>
            </a:r>
            <a:r>
              <a:rPr lang="en-US" dirty="0"/>
              <a:t> van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geworden</a:t>
            </a:r>
            <a:r>
              <a:rPr lang="en-US" dirty="0"/>
              <a:t>, </a:t>
            </a:r>
            <a:r>
              <a:rPr lang="en-US" dirty="0" err="1"/>
              <a:t>waardoor</a:t>
            </a:r>
            <a:r>
              <a:rPr lang="en-US" dirty="0"/>
              <a:t> ze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onveiliger</a:t>
            </a:r>
            <a:r>
              <a:rPr lang="en-US" dirty="0"/>
              <a:t> </a:t>
            </a:r>
            <a:r>
              <a:rPr lang="en-US" dirty="0" err="1"/>
              <a:t>voelen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Ondervraagden</a:t>
            </a:r>
            <a:r>
              <a:rPr lang="en-US" dirty="0"/>
              <a:t> 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hun</a:t>
            </a:r>
            <a:r>
              <a:rPr lang="en-US" dirty="0"/>
              <a:t> </a:t>
            </a:r>
            <a:r>
              <a:rPr lang="en-US" dirty="0" err="1"/>
              <a:t>mening</a:t>
            </a:r>
            <a:r>
              <a:rPr lang="en-US" dirty="0"/>
              <a:t> </a:t>
            </a:r>
            <a:r>
              <a:rPr lang="en-US" dirty="0" err="1"/>
              <a:t>geven</a:t>
            </a:r>
            <a:r>
              <a:rPr lang="en-US" dirty="0"/>
              <a:t> over het </a:t>
            </a:r>
            <a:r>
              <a:rPr lang="en-US" dirty="0" err="1"/>
              <a:t>optreden</a:t>
            </a:r>
            <a:r>
              <a:rPr lang="en-US" dirty="0"/>
              <a:t> van de </a:t>
            </a:r>
            <a:r>
              <a:rPr lang="en-US" dirty="0" err="1"/>
              <a:t>politie</a:t>
            </a:r>
            <a:r>
              <a:rPr lang="en-US" dirty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06887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CC02A9-61E2-924C-4D0A-FE06ABE38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Hoe (on) </a:t>
            </a:r>
            <a:r>
              <a:rPr lang="en-US" dirty="0" err="1"/>
              <a:t>veilig</a:t>
            </a:r>
            <a:r>
              <a:rPr lang="en-US" dirty="0"/>
              <a:t> is Nederland nu </a:t>
            </a:r>
            <a:r>
              <a:rPr lang="en-US" dirty="0" err="1"/>
              <a:t>echt</a:t>
            </a:r>
            <a:r>
              <a:rPr lang="en-US" dirty="0"/>
              <a:t>?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C3CB786-AEED-7C75-B420-995A8DB4BD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7074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8A6F1D-9A3C-B353-499D-954904D2E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2.1: </a:t>
            </a:r>
            <a:r>
              <a:rPr lang="en-US" sz="3600" dirty="0" err="1"/>
              <a:t>Criminaliteit</a:t>
            </a:r>
            <a:r>
              <a:rPr lang="en-US" sz="3600" dirty="0"/>
              <a:t> </a:t>
            </a:r>
            <a:r>
              <a:rPr lang="en-US" sz="3600" dirty="0" err="1"/>
              <a:t>als</a:t>
            </a:r>
            <a:r>
              <a:rPr lang="en-US" sz="3600" dirty="0"/>
              <a:t> </a:t>
            </a:r>
            <a:r>
              <a:rPr lang="en-US" sz="3600" dirty="0" err="1"/>
              <a:t>een</a:t>
            </a:r>
            <a:r>
              <a:rPr lang="en-US" sz="3600" dirty="0"/>
              <a:t> </a:t>
            </a:r>
            <a:r>
              <a:rPr lang="en-US" sz="3600" dirty="0" err="1"/>
              <a:t>maatschappelijk</a:t>
            </a:r>
            <a:r>
              <a:rPr lang="en-US" sz="3600" dirty="0"/>
              <a:t> </a:t>
            </a:r>
            <a:r>
              <a:rPr lang="en-US" sz="3600" dirty="0" err="1"/>
              <a:t>probleem</a:t>
            </a:r>
            <a:endParaRPr lang="nl-NL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96A4E8A1-27E9-378A-F197-3A9A518E722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en-US" dirty="0" err="1"/>
                  <a:t>Criminaliteit</a:t>
                </a:r>
                <a:r>
                  <a:rPr lang="en-US" dirty="0"/>
                  <a:t> is </a:t>
                </a:r>
                <a:r>
                  <a:rPr lang="en-US" dirty="0" err="1"/>
                  <a:t>een</a:t>
                </a:r>
                <a:r>
                  <a:rPr lang="en-US" dirty="0"/>
                  <a:t> </a:t>
                </a:r>
                <a:r>
                  <a:rPr lang="en-US" dirty="0" err="1"/>
                  <a:t>maatschappelijk</a:t>
                </a:r>
                <a:r>
                  <a:rPr lang="en-US" dirty="0"/>
                  <a:t> </a:t>
                </a:r>
                <a:r>
                  <a:rPr lang="en-US" dirty="0" err="1"/>
                  <a:t>probleem</a:t>
                </a:r>
                <a:r>
                  <a:rPr lang="en-US" dirty="0"/>
                  <a:t>, </a:t>
                </a:r>
                <a:r>
                  <a:rPr lang="en-US" dirty="0" err="1"/>
                  <a:t>omdat</a:t>
                </a:r>
                <a:r>
                  <a:rPr lang="en-US" dirty="0"/>
                  <a:t>: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>
                  <a:buFontTx/>
                  <a:buChar char="-"/>
                </a:pPr>
                <a:r>
                  <a:rPr lang="en-US" dirty="0" err="1"/>
                  <a:t>Veel</a:t>
                </a:r>
                <a:r>
                  <a:rPr lang="en-US" dirty="0"/>
                  <a:t> burgers </a:t>
                </a:r>
                <a:r>
                  <a:rPr lang="en-US" dirty="0" err="1"/>
                  <a:t>hebben</a:t>
                </a:r>
                <a:r>
                  <a:rPr lang="en-US" dirty="0"/>
                  <a:t> last van </a:t>
                </a:r>
                <a:r>
                  <a:rPr lang="en-US" dirty="0" err="1"/>
                  <a:t>criminaliteit</a:t>
                </a:r>
                <a:r>
                  <a:rPr lang="en-US" dirty="0"/>
                  <a:t>;</a:t>
                </a:r>
              </a:p>
              <a:p>
                <a:pPr>
                  <a:buFontTx/>
                  <a:buChar char="-"/>
                </a:pPr>
                <a:r>
                  <a:rPr lang="en-US" dirty="0"/>
                  <a:t>Er </a:t>
                </a:r>
                <a:r>
                  <a:rPr lang="en-US" dirty="0" err="1"/>
                  <a:t>bestaan</a:t>
                </a:r>
                <a:r>
                  <a:rPr lang="en-US" dirty="0"/>
                  <a:t> </a:t>
                </a:r>
                <a:r>
                  <a:rPr lang="en-US" dirty="0" err="1"/>
                  <a:t>verschillende</a:t>
                </a:r>
                <a:r>
                  <a:rPr lang="en-US" dirty="0"/>
                  <a:t> </a:t>
                </a:r>
                <a:r>
                  <a:rPr lang="en-US" dirty="0" err="1"/>
                  <a:t>meningen</a:t>
                </a:r>
                <a:r>
                  <a:rPr lang="en-US" dirty="0"/>
                  <a:t> over de </a:t>
                </a:r>
                <a:r>
                  <a:rPr lang="en-US" dirty="0" err="1"/>
                  <a:t>oorzaken</a:t>
                </a:r>
                <a:r>
                  <a:rPr lang="en-US" dirty="0"/>
                  <a:t> van </a:t>
                </a:r>
                <a:r>
                  <a:rPr lang="en-US" dirty="0" err="1"/>
                  <a:t>criminaliteit</a:t>
                </a:r>
                <a:r>
                  <a:rPr lang="en-US" dirty="0"/>
                  <a:t> </a:t>
                </a:r>
                <a:r>
                  <a:rPr lang="en-US" dirty="0" err="1"/>
                  <a:t>en</a:t>
                </a:r>
                <a:r>
                  <a:rPr lang="en-US" dirty="0"/>
                  <a:t> de </a:t>
                </a:r>
                <a:r>
                  <a:rPr lang="en-US" dirty="0" err="1"/>
                  <a:t>oplossingen</a:t>
                </a:r>
                <a:r>
                  <a:rPr lang="en-US" dirty="0"/>
                  <a:t> van </a:t>
                </a:r>
                <a:r>
                  <a:rPr lang="en-US" dirty="0" err="1"/>
                  <a:t>criminaliteit</a:t>
                </a:r>
                <a:r>
                  <a:rPr lang="en-US" dirty="0"/>
                  <a:t>;</a:t>
                </a:r>
                <a:br>
                  <a:rPr lang="en-US" dirty="0"/>
                </a:br>
                <a:r>
                  <a:rPr lang="en-US" sz="2400" dirty="0"/>
                  <a:t>(</a:t>
                </a:r>
                <a:r>
                  <a:rPr lang="en-US" sz="2400" dirty="0" err="1"/>
                  <a:t>bv</a:t>
                </a:r>
                <a:r>
                  <a:rPr lang="en-US" sz="2400" dirty="0"/>
                  <a:t>. Harder/ </a:t>
                </a:r>
                <a:r>
                  <a:rPr lang="en-US" sz="2400" dirty="0" err="1"/>
                  <a:t>strenger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straffen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tegenover</a:t>
                </a:r>
                <a:r>
                  <a:rPr lang="en-US" sz="2400" dirty="0"/>
                  <a:t> </a:t>
                </a:r>
                <a:r>
                  <a:rPr lang="en-US" sz="2400" dirty="0" err="1"/>
                  <a:t>hogere</a:t>
                </a:r>
                <a:r>
                  <a:rPr lang="en-US" sz="2400" dirty="0"/>
                  <a:t> </a:t>
                </a:r>
                <a:r>
                  <a:rPr lang="en-US" sz="2400" dirty="0" err="1"/>
                  <a:t>uitkeringen</a:t>
                </a:r>
                <a:r>
                  <a:rPr lang="en-US" sz="2400" dirty="0"/>
                  <a:t>, </a:t>
                </a:r>
                <a:br>
                  <a:rPr lang="en-US" sz="2400" dirty="0"/>
                </a:br>
                <a:r>
                  <a:rPr lang="en-US" sz="2400" dirty="0"/>
                  <a:t>       </a:t>
                </a:r>
                <a:r>
                  <a:rPr lang="en-US" sz="2400" dirty="0" err="1"/>
                  <a:t>opvoedondersteuning</a:t>
                </a:r>
                <a:r>
                  <a:rPr lang="en-US" sz="2400" dirty="0"/>
                  <a:t>, </a:t>
                </a:r>
                <a:r>
                  <a:rPr lang="en-US" sz="2400" dirty="0" err="1"/>
                  <a:t>aanpakken</a:t>
                </a:r>
                <a:r>
                  <a:rPr lang="en-US" sz="2400" dirty="0"/>
                  <a:t> van </a:t>
                </a:r>
                <a:r>
                  <a:rPr lang="en-US" sz="2400" dirty="0" err="1"/>
                  <a:t>werkloosheid</a:t>
                </a:r>
                <a:r>
                  <a:rPr lang="en-US" sz="2400" dirty="0"/>
                  <a:t>)</a:t>
                </a:r>
              </a:p>
              <a:p>
                <a:pPr>
                  <a:buFontTx/>
                  <a:buChar char="-"/>
                </a:pPr>
                <a:r>
                  <a:rPr lang="nl-NL" dirty="0"/>
                  <a:t>De media publiceren veel over criminaliteit;</a:t>
                </a:r>
                <a:br>
                  <a:rPr lang="nl-NL" dirty="0"/>
                </a:br>
                <a:r>
                  <a:rPr lang="nl-NL" sz="2400" dirty="0"/>
                  <a:t>(en </a:t>
                </a:r>
                <a:r>
                  <a:rPr lang="nl-NL" sz="2400" dirty="0" err="1"/>
                  <a:t>be</a:t>
                </a:r>
                <a14:m>
                  <m:oMath xmlns:m="http://schemas.openxmlformats.org/officeDocument/2006/math">
                    <m:r>
                      <a:rPr lang="nl-NL" sz="2400" i="1" smtClean="0">
                        <a:latin typeface="Cambria Math" panose="02040503050406030204" pitchFamily="18" charset="0"/>
                      </a:rPr>
                      <m:t>ï</m:t>
                    </m:r>
                  </m:oMath>
                </a14:m>
                <a:r>
                  <a:rPr lang="nl-NL" sz="2400" dirty="0"/>
                  <a:t>nvloeden </a:t>
                </a:r>
                <a:r>
                  <a:rPr lang="nl-NL" sz="2400" dirty="0" err="1"/>
                  <a:t>daarme</a:t>
                </a:r>
                <a:r>
                  <a:rPr lang="nl-NL" sz="2400" dirty="0"/>
                  <a:t> de </a:t>
                </a:r>
                <a:r>
                  <a:rPr lang="nl-NL" sz="2400" b="1" dirty="0"/>
                  <a:t>publieke opinie</a:t>
                </a:r>
                <a:r>
                  <a:rPr lang="nl-NL" sz="2400" dirty="0"/>
                  <a:t>)</a:t>
                </a:r>
              </a:p>
              <a:p>
                <a:pPr>
                  <a:buFontTx/>
                  <a:buChar char="-"/>
                </a:pPr>
                <a:r>
                  <a:rPr lang="nl-NL" dirty="0"/>
                  <a:t>De overheid bemoeit zich met het bestrijden van criminaliteit.</a:t>
                </a:r>
                <a:br>
                  <a:rPr lang="nl-NL" dirty="0"/>
                </a:br>
                <a:r>
                  <a:rPr lang="nl-NL" dirty="0"/>
                  <a:t>(Criminaliteit is hiermee dus ook een </a:t>
                </a:r>
                <a:r>
                  <a:rPr lang="nl-NL" b="1" dirty="0"/>
                  <a:t>politiek probleem, want het zijn de politici die regels en wetten moeten maken</a:t>
                </a:r>
                <a:r>
                  <a:rPr lang="nl-NL" dirty="0"/>
                  <a:t>).</a:t>
                </a:r>
              </a:p>
            </p:txBody>
          </p:sp>
        </mc:Choice>
        <mc:Fallback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96A4E8A1-27E9-378A-F197-3A9A518E722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01" t="-350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0628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B54286-5CB0-217D-56DE-8F2825E3F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Gevolgen</a:t>
            </a:r>
            <a:r>
              <a:rPr lang="en-US" dirty="0"/>
              <a:t> van </a:t>
            </a:r>
            <a:r>
              <a:rPr lang="en-US" dirty="0" err="1"/>
              <a:t>criminaliteit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FFD1EC9-2227-188E-46A8-487962F72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107" y="1825625"/>
            <a:ext cx="11629747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/>
              <a:t>Criminaliteit</a:t>
            </a:r>
            <a:r>
              <a:rPr lang="en-US" dirty="0"/>
              <a:t> </a:t>
            </a:r>
            <a:r>
              <a:rPr lang="en-US" dirty="0" err="1"/>
              <a:t>kent</a:t>
            </a:r>
            <a:r>
              <a:rPr lang="en-US" dirty="0"/>
              <a:t> </a:t>
            </a: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gevolgen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Materiële</a:t>
            </a:r>
            <a:r>
              <a:rPr lang="en-US" dirty="0"/>
              <a:t> </a:t>
            </a:r>
            <a:r>
              <a:rPr lang="en-US" dirty="0" err="1"/>
              <a:t>gevolgen</a:t>
            </a:r>
            <a:r>
              <a:rPr lang="en-US" dirty="0"/>
              <a:t>:</a:t>
            </a:r>
            <a:br>
              <a:rPr lang="en-US" dirty="0"/>
            </a:br>
            <a:r>
              <a:rPr lang="en-US" sz="2000" dirty="0" err="1"/>
              <a:t>zoals</a:t>
            </a:r>
            <a:r>
              <a:rPr lang="en-US" sz="2000" dirty="0"/>
              <a:t>: </a:t>
            </a:r>
            <a:r>
              <a:rPr lang="en-US" sz="2000" dirty="0" err="1"/>
              <a:t>Kosten</a:t>
            </a:r>
            <a:r>
              <a:rPr lang="en-US" sz="2000" dirty="0"/>
              <a:t> </a:t>
            </a:r>
            <a:r>
              <a:rPr lang="en-US" sz="2000" dirty="0" err="1"/>
              <a:t>voor</a:t>
            </a:r>
            <a:r>
              <a:rPr lang="en-US" sz="2000" dirty="0"/>
              <a:t> </a:t>
            </a:r>
            <a:r>
              <a:rPr lang="en-US" sz="2000" dirty="0" err="1"/>
              <a:t>een</a:t>
            </a:r>
            <a:r>
              <a:rPr lang="en-US" sz="2000" dirty="0"/>
              <a:t> </a:t>
            </a:r>
            <a:r>
              <a:rPr lang="en-US" sz="2000" dirty="0" err="1"/>
              <a:t>slachtoffer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een</a:t>
            </a:r>
            <a:r>
              <a:rPr lang="en-US" sz="2000" dirty="0"/>
              <a:t> </a:t>
            </a:r>
            <a:r>
              <a:rPr lang="en-US" sz="2000" dirty="0" err="1"/>
              <a:t>vechtpartij</a:t>
            </a:r>
            <a:br>
              <a:rPr lang="en-US" sz="2000" dirty="0"/>
            </a:br>
            <a:r>
              <a:rPr lang="en-US" sz="2000" dirty="0"/>
              <a:t>           </a:t>
            </a:r>
            <a:r>
              <a:rPr lang="en-US" sz="2000" dirty="0" err="1"/>
              <a:t>Hogere</a:t>
            </a:r>
            <a:r>
              <a:rPr lang="en-US" sz="2000" dirty="0"/>
              <a:t> </a:t>
            </a:r>
            <a:r>
              <a:rPr lang="en-US" sz="2000" dirty="0" err="1"/>
              <a:t>prijzen</a:t>
            </a:r>
            <a:r>
              <a:rPr lang="en-US" sz="2000" dirty="0"/>
              <a:t> </a:t>
            </a:r>
            <a:r>
              <a:rPr lang="en-US" sz="2000" dirty="0" err="1"/>
              <a:t>voor</a:t>
            </a:r>
            <a:r>
              <a:rPr lang="en-US" sz="2000" dirty="0"/>
              <a:t> </a:t>
            </a:r>
            <a:r>
              <a:rPr lang="en-US" sz="2000" dirty="0" err="1"/>
              <a:t>producten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diensten</a:t>
            </a:r>
            <a:r>
              <a:rPr lang="en-US" sz="2000" dirty="0"/>
              <a:t> (</a:t>
            </a:r>
            <a:r>
              <a:rPr lang="en-US" sz="2000" dirty="0" err="1"/>
              <a:t>bv</a:t>
            </a:r>
            <a:r>
              <a:rPr lang="en-US" sz="2000" dirty="0"/>
              <a:t>. </a:t>
            </a:r>
            <a:r>
              <a:rPr lang="en-US" sz="2000" dirty="0" err="1"/>
              <a:t>verzekeringen</a:t>
            </a:r>
            <a:r>
              <a:rPr lang="en-US" sz="2000" dirty="0"/>
              <a:t>)</a:t>
            </a:r>
            <a:br>
              <a:rPr lang="en-US" sz="2000" dirty="0"/>
            </a:br>
            <a:r>
              <a:rPr lang="en-US" sz="2000" dirty="0"/>
              <a:t>           </a:t>
            </a:r>
            <a:r>
              <a:rPr lang="en-US" sz="2000" dirty="0" err="1"/>
              <a:t>Kosten</a:t>
            </a:r>
            <a:r>
              <a:rPr lang="en-US" sz="2000" dirty="0"/>
              <a:t> </a:t>
            </a:r>
            <a:r>
              <a:rPr lang="en-US" sz="2000" dirty="0" err="1"/>
              <a:t>voor</a:t>
            </a:r>
            <a:r>
              <a:rPr lang="en-US" sz="2000" dirty="0"/>
              <a:t> </a:t>
            </a:r>
            <a:r>
              <a:rPr lang="en-US" sz="2000" dirty="0" err="1"/>
              <a:t>bestrijden</a:t>
            </a:r>
            <a:r>
              <a:rPr lang="en-US" sz="2000" dirty="0"/>
              <a:t> van </a:t>
            </a:r>
            <a:r>
              <a:rPr lang="en-US" sz="2000" dirty="0" err="1"/>
              <a:t>criminaliteit</a:t>
            </a:r>
            <a:r>
              <a:rPr lang="en-US" sz="2000" dirty="0"/>
              <a:t>, </a:t>
            </a:r>
            <a:r>
              <a:rPr lang="en-US" sz="2000" dirty="0" err="1"/>
              <a:t>zoals</a:t>
            </a:r>
            <a:r>
              <a:rPr lang="en-US" sz="2000" dirty="0"/>
              <a:t> </a:t>
            </a:r>
            <a:r>
              <a:rPr lang="en-US" sz="2000" dirty="0" err="1"/>
              <a:t>agenten</a:t>
            </a:r>
            <a:r>
              <a:rPr lang="en-US" sz="2000" dirty="0"/>
              <a:t>, </a:t>
            </a:r>
            <a:br>
              <a:rPr lang="en-US" sz="2000" dirty="0"/>
            </a:br>
            <a:r>
              <a:rPr lang="en-US" sz="2000" dirty="0"/>
              <a:t>           </a:t>
            </a:r>
            <a:r>
              <a:rPr lang="en-US" sz="2000" dirty="0" err="1"/>
              <a:t>Bewakers</a:t>
            </a:r>
            <a:r>
              <a:rPr lang="en-US" sz="2000" dirty="0"/>
              <a:t> </a:t>
            </a:r>
            <a:r>
              <a:rPr lang="en-US" sz="2000" dirty="0" err="1"/>
              <a:t>bij</a:t>
            </a:r>
            <a:r>
              <a:rPr lang="en-US" sz="2000" dirty="0"/>
              <a:t> </a:t>
            </a:r>
            <a:r>
              <a:rPr lang="en-US" sz="2000" dirty="0" err="1"/>
              <a:t>bedrijven</a:t>
            </a:r>
            <a:r>
              <a:rPr lang="en-US" sz="2000" dirty="0"/>
              <a:t>, </a:t>
            </a:r>
            <a:r>
              <a:rPr lang="en-US" sz="2000" dirty="0" err="1"/>
              <a:t>ophangen</a:t>
            </a:r>
            <a:r>
              <a:rPr lang="en-US" sz="2000" dirty="0"/>
              <a:t> </a:t>
            </a:r>
            <a:r>
              <a:rPr lang="en-US" sz="2000" dirty="0" err="1"/>
              <a:t>bewakingscamera’s</a:t>
            </a:r>
            <a:r>
              <a:rPr lang="en-US" sz="2000" dirty="0"/>
              <a:t> </a:t>
            </a:r>
            <a:r>
              <a:rPr lang="en-US" sz="2000" dirty="0" err="1"/>
              <a:t>etc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Immateriële</a:t>
            </a:r>
            <a:r>
              <a:rPr lang="en-US" dirty="0"/>
              <a:t> </a:t>
            </a:r>
            <a:r>
              <a:rPr lang="en-US" dirty="0" err="1"/>
              <a:t>gevolgen</a:t>
            </a:r>
            <a:r>
              <a:rPr lang="en-US" dirty="0"/>
              <a:t>:</a:t>
            </a:r>
            <a:br>
              <a:rPr lang="en-US" dirty="0"/>
            </a:br>
            <a:r>
              <a:rPr lang="en-US" sz="2400" dirty="0" err="1"/>
              <a:t>zoals</a:t>
            </a:r>
            <a:r>
              <a:rPr lang="en-US" sz="2400" dirty="0"/>
              <a:t>: </a:t>
            </a:r>
            <a:r>
              <a:rPr lang="en-US" sz="2400" dirty="0" err="1"/>
              <a:t>Gevoelens</a:t>
            </a:r>
            <a:r>
              <a:rPr lang="en-US" sz="2400" dirty="0"/>
              <a:t> van angst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onveiligheid</a:t>
            </a:r>
            <a:br>
              <a:rPr lang="en-US" sz="2400" dirty="0"/>
            </a:br>
            <a:r>
              <a:rPr lang="en-US" sz="2400" dirty="0"/>
              <a:t>           Het </a:t>
            </a:r>
            <a:r>
              <a:rPr lang="en-US" sz="2400" dirty="0" err="1"/>
              <a:t>aantasten</a:t>
            </a:r>
            <a:r>
              <a:rPr lang="en-US" sz="2400" dirty="0"/>
              <a:t> van je </a:t>
            </a:r>
            <a:r>
              <a:rPr lang="en-US" sz="2400" dirty="0" err="1"/>
              <a:t>rechtsgevoel</a:t>
            </a:r>
            <a:r>
              <a:rPr lang="en-US" sz="2400" dirty="0"/>
              <a:t> </a:t>
            </a:r>
            <a:r>
              <a:rPr lang="en-US" sz="2000" dirty="0"/>
              <a:t>(</a:t>
            </a:r>
            <a:r>
              <a:rPr lang="en-US" sz="2000" dirty="0" err="1"/>
              <a:t>ook</a:t>
            </a:r>
            <a:r>
              <a:rPr lang="en-US" sz="2000" dirty="0"/>
              <a:t> </a:t>
            </a:r>
            <a:r>
              <a:rPr lang="en-US" sz="2000" dirty="0" err="1"/>
              <a:t>wel</a:t>
            </a:r>
            <a:r>
              <a:rPr lang="en-US" sz="2000" dirty="0"/>
              <a:t>: </a:t>
            </a:r>
            <a:r>
              <a:rPr lang="en-US" sz="2000" dirty="0" err="1"/>
              <a:t>morele</a:t>
            </a:r>
            <a:r>
              <a:rPr lang="en-US" sz="2000" dirty="0"/>
              <a:t> </a:t>
            </a:r>
            <a:r>
              <a:rPr lang="en-US" sz="2000" dirty="0" err="1"/>
              <a:t>verontwaardiging</a:t>
            </a:r>
            <a:r>
              <a:rPr lang="en-US" sz="2000" dirty="0"/>
              <a:t>)</a:t>
            </a:r>
            <a:br>
              <a:rPr lang="en-US" sz="2000" dirty="0"/>
            </a:br>
            <a:r>
              <a:rPr lang="en-US" sz="2400" dirty="0"/>
              <a:t>           </a:t>
            </a:r>
            <a:r>
              <a:rPr lang="en-US" sz="2400" dirty="0" err="1"/>
              <a:t>Optreden</a:t>
            </a:r>
            <a:r>
              <a:rPr lang="en-US" sz="2400" dirty="0"/>
              <a:t> van </a:t>
            </a:r>
            <a:r>
              <a:rPr lang="en-US" sz="2400" dirty="0" err="1"/>
              <a:t>normvervaging</a:t>
            </a:r>
            <a:r>
              <a:rPr lang="en-US" sz="2400" dirty="0"/>
              <a:t> </a:t>
            </a:r>
            <a:r>
              <a:rPr lang="en-US" sz="2000" dirty="0"/>
              <a:t>(</a:t>
            </a:r>
            <a:r>
              <a:rPr lang="en-US" sz="2000" dirty="0" err="1"/>
              <a:t>mensen</a:t>
            </a:r>
            <a:r>
              <a:rPr lang="en-US" sz="2000" dirty="0"/>
              <a:t> </a:t>
            </a:r>
            <a:r>
              <a:rPr lang="en-US" sz="2000" dirty="0" err="1"/>
              <a:t>houden</a:t>
            </a:r>
            <a:r>
              <a:rPr lang="en-US" sz="2000" dirty="0"/>
              <a:t> </a:t>
            </a:r>
            <a:r>
              <a:rPr lang="en-US" sz="2000" dirty="0" err="1"/>
              <a:t>zich</a:t>
            </a:r>
            <a:r>
              <a:rPr lang="en-US" sz="2000" dirty="0"/>
              <a:t> </a:t>
            </a:r>
            <a:r>
              <a:rPr lang="en-US" sz="2000" dirty="0" err="1"/>
              <a:t>niet</a:t>
            </a:r>
            <a:r>
              <a:rPr lang="en-US" sz="2000" dirty="0"/>
              <a:t> </a:t>
            </a:r>
            <a:r>
              <a:rPr lang="en-US" sz="2000" dirty="0" err="1"/>
              <a:t>meer</a:t>
            </a:r>
            <a:r>
              <a:rPr lang="en-US" sz="2000" dirty="0"/>
              <a:t> </a:t>
            </a:r>
            <a:r>
              <a:rPr lang="en-US" sz="2000" dirty="0" err="1"/>
              <a:t>aan</a:t>
            </a:r>
            <a:r>
              <a:rPr lang="en-US" sz="2000" dirty="0"/>
              <a:t> </a:t>
            </a:r>
            <a:r>
              <a:rPr lang="en-US" sz="2000" dirty="0" err="1"/>
              <a:t>bepaalde</a:t>
            </a:r>
            <a:r>
              <a:rPr lang="en-US" sz="2000" dirty="0"/>
              <a:t> </a:t>
            </a:r>
            <a:r>
              <a:rPr lang="en-US" sz="2000" dirty="0" err="1"/>
              <a:t>normen</a:t>
            </a:r>
            <a:r>
              <a:rPr lang="en-US" sz="2000" dirty="0"/>
              <a:t>)</a:t>
            </a:r>
            <a:br>
              <a:rPr lang="en-US" sz="2000" dirty="0"/>
            </a:br>
            <a:r>
              <a:rPr lang="en-US" sz="2000" dirty="0"/>
              <a:t>             </a:t>
            </a:r>
            <a:r>
              <a:rPr lang="en-US" sz="2400" dirty="0" err="1"/>
              <a:t>Vertrouwen</a:t>
            </a:r>
            <a:r>
              <a:rPr lang="en-US" sz="2400" dirty="0"/>
              <a:t> in de </a:t>
            </a:r>
            <a:r>
              <a:rPr lang="en-US" sz="2400" dirty="0" err="1"/>
              <a:t>politiek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overheid</a:t>
            </a:r>
            <a:r>
              <a:rPr lang="en-US" sz="2400" dirty="0"/>
              <a:t> </a:t>
            </a:r>
            <a:r>
              <a:rPr lang="en-US" sz="2400" dirty="0" err="1"/>
              <a:t>neemt</a:t>
            </a:r>
            <a:r>
              <a:rPr lang="en-US" sz="2400" dirty="0"/>
              <a:t> </a:t>
            </a:r>
            <a:r>
              <a:rPr lang="en-US" sz="2400" dirty="0" err="1"/>
              <a:t>af</a:t>
            </a:r>
            <a:br>
              <a:rPr lang="en-US" sz="2400" dirty="0"/>
            </a:br>
            <a:r>
              <a:rPr lang="en-US" sz="2400" dirty="0"/>
              <a:t>           </a:t>
            </a:r>
            <a:r>
              <a:rPr lang="en-US" sz="2400" dirty="0" err="1"/>
              <a:t>Criminaliteit</a:t>
            </a:r>
            <a:r>
              <a:rPr lang="en-US" sz="2400" dirty="0"/>
              <a:t> is </a:t>
            </a:r>
            <a:r>
              <a:rPr lang="en-US" sz="2400" dirty="0" err="1"/>
              <a:t>een</a:t>
            </a:r>
            <a:r>
              <a:rPr lang="en-US" sz="2400" dirty="0"/>
              <a:t> </a:t>
            </a:r>
            <a:r>
              <a:rPr lang="en-US" sz="2400" dirty="0" err="1"/>
              <a:t>bedreiging</a:t>
            </a:r>
            <a:r>
              <a:rPr lang="en-US" sz="2400" dirty="0"/>
              <a:t> </a:t>
            </a:r>
            <a:r>
              <a:rPr lang="en-US" sz="2400" dirty="0" err="1"/>
              <a:t>voor</a:t>
            </a:r>
            <a:r>
              <a:rPr lang="en-US" sz="2400" dirty="0"/>
              <a:t> de </a:t>
            </a:r>
            <a:r>
              <a:rPr lang="en-US" sz="2400" dirty="0" err="1"/>
              <a:t>rechtsstaat</a:t>
            </a:r>
            <a:r>
              <a:rPr lang="en-US" sz="2400" dirty="0"/>
              <a:t> (</a:t>
            </a:r>
            <a:r>
              <a:rPr lang="en-US" sz="2400" dirty="0" err="1"/>
              <a:t>meer</a:t>
            </a:r>
            <a:r>
              <a:rPr lang="en-US" sz="2400" dirty="0"/>
              <a:t> </a:t>
            </a:r>
            <a:r>
              <a:rPr lang="en-US" sz="2400" dirty="0" err="1"/>
              <a:t>mensen</a:t>
            </a:r>
            <a:r>
              <a:rPr lang="en-US" sz="2400" dirty="0"/>
              <a:t> die </a:t>
            </a:r>
            <a:r>
              <a:rPr lang="en-US" sz="2400" dirty="0" err="1"/>
              <a:t>zich</a:t>
            </a:r>
            <a:r>
              <a:rPr lang="en-US" sz="2400" dirty="0"/>
              <a:t> </a:t>
            </a:r>
            <a:r>
              <a:rPr lang="en-US" sz="2400" dirty="0" err="1"/>
              <a:t>schuldig</a:t>
            </a:r>
            <a:r>
              <a:rPr lang="en-US" sz="2400" dirty="0"/>
              <a:t> </a:t>
            </a:r>
            <a:r>
              <a:rPr lang="en-US" sz="2400" dirty="0" err="1"/>
              <a:t>maken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                                                                                                      </a:t>
            </a:r>
            <a:r>
              <a:rPr lang="en-US" sz="2400" dirty="0" err="1"/>
              <a:t>aan</a:t>
            </a:r>
            <a:r>
              <a:rPr lang="en-US" sz="2400" dirty="0"/>
              <a:t> ‘ </a:t>
            </a:r>
            <a:r>
              <a:rPr lang="en-US" sz="2400" dirty="0" err="1"/>
              <a:t>eigenrichting</a:t>
            </a:r>
            <a:r>
              <a:rPr lang="en-US" sz="2400" dirty="0"/>
              <a:t>’)</a:t>
            </a:r>
            <a:br>
              <a:rPr lang="en-US" sz="2400" dirty="0"/>
            </a:br>
            <a:r>
              <a:rPr lang="en-US" sz="2400" dirty="0"/>
              <a:t>           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637488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EEB186-DCA5-77B3-21F3-455546C2B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2.2: </a:t>
            </a:r>
            <a:r>
              <a:rPr lang="en-US" dirty="0" err="1"/>
              <a:t>Ons</a:t>
            </a:r>
            <a:r>
              <a:rPr lang="en-US" dirty="0"/>
              <a:t> </a:t>
            </a:r>
            <a:r>
              <a:rPr lang="en-US" dirty="0" err="1"/>
              <a:t>beeld</a:t>
            </a:r>
            <a:r>
              <a:rPr lang="en-US" dirty="0"/>
              <a:t> van de </a:t>
            </a:r>
            <a:r>
              <a:rPr lang="en-US" dirty="0" err="1"/>
              <a:t>criminaliteit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AF9937-EE3F-23FD-7675-20E4ADE28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Gevoelens</a:t>
            </a:r>
            <a:r>
              <a:rPr lang="en-US" dirty="0"/>
              <a:t> van </a:t>
            </a:r>
            <a:r>
              <a:rPr lang="en-US" dirty="0" err="1"/>
              <a:t>onveiligheid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burgers </a:t>
            </a:r>
            <a:r>
              <a:rPr lang="en-US" dirty="0" err="1"/>
              <a:t>ontstaan</a:t>
            </a:r>
            <a:r>
              <a:rPr lang="en-US" dirty="0"/>
              <a:t> door: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/>
              <a:t>Hoeveelheid berichtgeving vanuit media over criminaliteit;</a:t>
            </a:r>
          </a:p>
          <a:p>
            <a:pPr>
              <a:buFontTx/>
              <a:buChar char="-"/>
            </a:pPr>
            <a:r>
              <a:rPr lang="nl-NL" dirty="0"/>
              <a:t>Aandacht voor specifieke vormen/ soorten van criminaliteit in de media;</a:t>
            </a:r>
          </a:p>
          <a:p>
            <a:pPr>
              <a:buFontTx/>
              <a:buChar char="-"/>
            </a:pPr>
            <a:r>
              <a:rPr lang="nl-NL" dirty="0"/>
              <a:t>Het op een overdreven/ sensationele manier brengen van nieuws over criminaliteit.</a:t>
            </a:r>
          </a:p>
        </p:txBody>
      </p:sp>
    </p:spTree>
    <p:extLst>
      <p:ext uri="{BB962C8B-B14F-4D97-AF65-F5344CB8AC3E}">
        <p14:creationId xmlns:p14="http://schemas.microsoft.com/office/powerpoint/2010/main" val="952074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CA661B-3E8B-20EF-229F-B5DAF37AD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2.2: </a:t>
            </a:r>
            <a:r>
              <a:rPr lang="en-US" dirty="0" err="1"/>
              <a:t>Ons</a:t>
            </a:r>
            <a:r>
              <a:rPr lang="en-US" dirty="0"/>
              <a:t> </a:t>
            </a:r>
            <a:r>
              <a:rPr lang="en-US" dirty="0" err="1"/>
              <a:t>beeld</a:t>
            </a:r>
            <a:r>
              <a:rPr lang="en-US" dirty="0"/>
              <a:t> van de </a:t>
            </a:r>
            <a:r>
              <a:rPr lang="en-US" dirty="0" err="1"/>
              <a:t>criminaliteit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67D753A-5B6E-994D-4284-E8708AFD4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Verschillen</a:t>
            </a:r>
            <a:r>
              <a:rPr lang="en-US" dirty="0"/>
              <a:t> in </a:t>
            </a:r>
            <a:r>
              <a:rPr lang="en-US" dirty="0" err="1"/>
              <a:t>berichtgeving</a:t>
            </a:r>
            <a:r>
              <a:rPr lang="en-US" dirty="0"/>
              <a:t> over </a:t>
            </a:r>
            <a:r>
              <a:rPr lang="en-US" dirty="0" err="1"/>
              <a:t>criminaliteit</a:t>
            </a:r>
            <a:r>
              <a:rPr lang="en-US" dirty="0"/>
              <a:t> door de media: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Kwaliteitskranten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‘ De </a:t>
            </a:r>
            <a:r>
              <a:rPr lang="en-US" dirty="0" err="1"/>
              <a:t>Volkskrant</a:t>
            </a:r>
            <a:r>
              <a:rPr lang="en-US" dirty="0"/>
              <a:t>’ </a:t>
            </a:r>
            <a:r>
              <a:rPr lang="en-US" dirty="0" err="1"/>
              <a:t>en</a:t>
            </a:r>
            <a:r>
              <a:rPr lang="en-US" dirty="0"/>
              <a:t> ‘ NRC’ </a:t>
            </a:r>
            <a:r>
              <a:rPr lang="en-US" dirty="0" err="1"/>
              <a:t>informeren</a:t>
            </a:r>
            <a:r>
              <a:rPr lang="en-US" dirty="0"/>
              <a:t> </a:t>
            </a:r>
            <a:r>
              <a:rPr lang="en-US" dirty="0" err="1"/>
              <a:t>lezers</a:t>
            </a:r>
            <a:r>
              <a:rPr lang="en-US" dirty="0"/>
              <a:t> op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zakelijke</a:t>
            </a:r>
            <a:r>
              <a:rPr lang="en-US" dirty="0"/>
              <a:t> </a:t>
            </a:r>
            <a:r>
              <a:rPr lang="en-US" dirty="0" err="1"/>
              <a:t>manier</a:t>
            </a:r>
            <a:r>
              <a:rPr lang="en-US" dirty="0"/>
              <a:t> met </a:t>
            </a: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achtergrondinformatie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weinig</a:t>
            </a:r>
            <a:r>
              <a:rPr lang="en-US" dirty="0"/>
              <a:t>/ minder </a:t>
            </a:r>
            <a:r>
              <a:rPr lang="en-US" dirty="0" err="1"/>
              <a:t>sensatie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Populaire- / Massa- </a:t>
            </a:r>
            <a:r>
              <a:rPr lang="en-US" dirty="0" err="1"/>
              <a:t>kranten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“ De </a:t>
            </a:r>
            <a:r>
              <a:rPr lang="en-US" dirty="0" err="1"/>
              <a:t>Telegraaf</a:t>
            </a:r>
            <a:r>
              <a:rPr lang="en-US" dirty="0"/>
              <a:t>’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Algemeen</a:t>
            </a:r>
            <a:r>
              <a:rPr lang="en-US" dirty="0"/>
              <a:t> </a:t>
            </a:r>
            <a:r>
              <a:rPr lang="en-US" dirty="0" err="1"/>
              <a:t>Dagblad</a:t>
            </a:r>
            <a:r>
              <a:rPr lang="en-US" dirty="0"/>
              <a:t>’ </a:t>
            </a:r>
            <a:r>
              <a:rPr lang="en-US" dirty="0" err="1"/>
              <a:t>berichten</a:t>
            </a:r>
            <a:r>
              <a:rPr lang="en-US" dirty="0"/>
              <a:t> </a:t>
            </a:r>
            <a:r>
              <a:rPr lang="en-US" dirty="0" err="1"/>
              <a:t>meer</a:t>
            </a:r>
            <a:r>
              <a:rPr lang="en-US" dirty="0"/>
              <a:t> op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sensationele</a:t>
            </a:r>
            <a:r>
              <a:rPr lang="en-US" dirty="0"/>
              <a:t> </a:t>
            </a:r>
            <a:r>
              <a:rPr lang="en-US" dirty="0" err="1"/>
              <a:t>wijze</a:t>
            </a:r>
            <a:r>
              <a:rPr lang="en-US" dirty="0"/>
              <a:t> over </a:t>
            </a:r>
            <a:r>
              <a:rPr lang="en-US" dirty="0" err="1"/>
              <a:t>criminaliteit</a:t>
            </a:r>
            <a:r>
              <a:rPr lang="en-US" dirty="0"/>
              <a:t> met </a:t>
            </a:r>
            <a:r>
              <a:rPr lang="en-US" dirty="0" err="1"/>
              <a:t>grote</a:t>
            </a:r>
            <a:r>
              <a:rPr lang="en-US" dirty="0"/>
              <a:t> </a:t>
            </a:r>
            <a:r>
              <a:rPr lang="en-US" dirty="0" err="1"/>
              <a:t>koppen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Door de media </a:t>
            </a:r>
            <a:r>
              <a:rPr lang="en-US" dirty="0" err="1"/>
              <a:t>ontstaan</a:t>
            </a:r>
            <a:r>
              <a:rPr lang="en-US" dirty="0"/>
              <a:t> er – </a:t>
            </a:r>
            <a:r>
              <a:rPr lang="en-US" dirty="0" err="1"/>
              <a:t>soms</a:t>
            </a:r>
            <a:r>
              <a:rPr lang="en-US" dirty="0"/>
              <a:t>- stereotype </a:t>
            </a:r>
            <a:r>
              <a:rPr lang="en-US" dirty="0" err="1"/>
              <a:t>beelden</a:t>
            </a:r>
            <a:r>
              <a:rPr lang="en-US" dirty="0"/>
              <a:t> (of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bevestigd</a:t>
            </a:r>
            <a:r>
              <a:rPr lang="en-US" dirty="0"/>
              <a:t>) </a:t>
            </a:r>
            <a:r>
              <a:rPr lang="en-US" dirty="0" err="1"/>
              <a:t>doordat</a:t>
            </a:r>
            <a:r>
              <a:rPr lang="en-US" dirty="0"/>
              <a:t>  </a:t>
            </a:r>
            <a:r>
              <a:rPr lang="en-US" dirty="0" err="1"/>
              <a:t>bv</a:t>
            </a:r>
            <a:r>
              <a:rPr lang="en-US" dirty="0"/>
              <a:t>. de </a:t>
            </a:r>
            <a:r>
              <a:rPr lang="en-US" dirty="0" err="1"/>
              <a:t>nadruk</a:t>
            </a:r>
            <a:r>
              <a:rPr lang="en-US" dirty="0"/>
              <a:t>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gelegd</a:t>
            </a:r>
            <a:r>
              <a:rPr lang="en-US" dirty="0"/>
              <a:t> op de </a:t>
            </a:r>
            <a:r>
              <a:rPr lang="en-US" dirty="0" err="1"/>
              <a:t>etnische</a:t>
            </a:r>
            <a:r>
              <a:rPr lang="en-US" dirty="0"/>
              <a:t> </a:t>
            </a:r>
            <a:r>
              <a:rPr lang="en-US" dirty="0" err="1"/>
              <a:t>afkomst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verdachte</a:t>
            </a:r>
            <a:r>
              <a:rPr lang="en-US" dirty="0"/>
              <a:t>/ </a:t>
            </a:r>
            <a:r>
              <a:rPr lang="en-US" dirty="0" err="1"/>
              <a:t>dader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97918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CD4CED-B327-F970-3314-387C9712E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Criminaliteit</a:t>
            </a:r>
            <a:r>
              <a:rPr lang="en-US" dirty="0"/>
              <a:t> in </a:t>
            </a:r>
            <a:r>
              <a:rPr lang="en-US" dirty="0" err="1"/>
              <a:t>cijfers</a:t>
            </a:r>
            <a:r>
              <a:rPr lang="en-US" dirty="0"/>
              <a:t> in Nederland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6806102-0151-1F0E-E504-885186335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Het </a:t>
            </a:r>
            <a:r>
              <a:rPr lang="en-US" dirty="0" err="1"/>
              <a:t>Centraal</a:t>
            </a:r>
            <a:r>
              <a:rPr lang="en-US" dirty="0"/>
              <a:t> Bureau </a:t>
            </a:r>
            <a:r>
              <a:rPr lang="en-US" dirty="0" err="1"/>
              <a:t>voor</a:t>
            </a:r>
            <a:r>
              <a:rPr lang="en-US" dirty="0"/>
              <a:t> de </a:t>
            </a:r>
            <a:r>
              <a:rPr lang="en-US" dirty="0" err="1"/>
              <a:t>Statistiek</a:t>
            </a:r>
            <a:r>
              <a:rPr lang="en-US" dirty="0"/>
              <a:t> </a:t>
            </a:r>
            <a:r>
              <a:rPr lang="en-US" dirty="0" err="1"/>
              <a:t>verzamelt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publiceert</a:t>
            </a:r>
            <a:r>
              <a:rPr lang="en-US" dirty="0"/>
              <a:t> </a:t>
            </a:r>
            <a:r>
              <a:rPr lang="en-US" dirty="0" err="1"/>
              <a:t>misdaadcijfers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maakt</a:t>
            </a:r>
            <a:r>
              <a:rPr lang="en-US" dirty="0"/>
              <a:t> </a:t>
            </a:r>
            <a:r>
              <a:rPr lang="en-US" dirty="0" err="1"/>
              <a:t>daarbij</a:t>
            </a:r>
            <a:r>
              <a:rPr lang="en-US" dirty="0"/>
              <a:t> </a:t>
            </a:r>
            <a:r>
              <a:rPr lang="en-US" dirty="0" err="1"/>
              <a:t>gebruik</a:t>
            </a:r>
            <a:r>
              <a:rPr lang="en-US" dirty="0"/>
              <a:t> van:</a:t>
            </a:r>
            <a:br>
              <a:rPr lang="en-US" dirty="0"/>
            </a:b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Politiestatistieken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Slachtofferonderzoeken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Daderonderzoeken</a:t>
            </a:r>
            <a:r>
              <a:rPr lang="en-US" dirty="0"/>
              <a:t>.;</a:t>
            </a:r>
          </a:p>
          <a:p>
            <a:pPr>
              <a:buFontTx/>
              <a:buChar char="-"/>
            </a:pPr>
            <a:r>
              <a:rPr lang="en-US" dirty="0"/>
              <a:t>de </a:t>
            </a:r>
            <a:r>
              <a:rPr lang="en-US" dirty="0" err="1"/>
              <a:t>Veiligheidsmonitor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72571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14EA28-84CF-84FC-7851-010EE555A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Politiestatistieken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25491C4-7F1A-5954-6C46-A0840A65A0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Politiestatistieken</a:t>
            </a:r>
            <a:r>
              <a:rPr lang="en-US" dirty="0"/>
              <a:t> (</a:t>
            </a:r>
            <a:r>
              <a:rPr lang="en-US" dirty="0" err="1"/>
              <a:t>valt</a:t>
            </a:r>
            <a:r>
              <a:rPr lang="en-US" dirty="0"/>
              <a:t> </a:t>
            </a:r>
            <a:r>
              <a:rPr lang="en-US" dirty="0" err="1"/>
              <a:t>onder</a:t>
            </a:r>
            <a:r>
              <a:rPr lang="en-US" dirty="0"/>
              <a:t> </a:t>
            </a:r>
            <a:r>
              <a:rPr lang="en-US" dirty="0" err="1"/>
              <a:t>geregistreerde</a:t>
            </a:r>
            <a:r>
              <a:rPr lang="en-US" dirty="0"/>
              <a:t> </a:t>
            </a:r>
            <a:r>
              <a:rPr lang="en-US" dirty="0" err="1"/>
              <a:t>criminaliteit</a:t>
            </a:r>
            <a:r>
              <a:rPr lang="en-US" dirty="0"/>
              <a:t>).</a:t>
            </a:r>
          </a:p>
          <a:p>
            <a:pPr marL="0" indent="0">
              <a:buNone/>
            </a:pPr>
            <a:r>
              <a:rPr lang="en-US" dirty="0"/>
              <a:t>Alle </a:t>
            </a:r>
            <a:r>
              <a:rPr lang="en-US" dirty="0" err="1"/>
              <a:t>misdrijven</a:t>
            </a:r>
            <a:r>
              <a:rPr lang="en-US" dirty="0"/>
              <a:t> </a:t>
            </a:r>
            <a:r>
              <a:rPr lang="en-US" dirty="0" err="1"/>
              <a:t>waarvan</a:t>
            </a:r>
            <a:r>
              <a:rPr lang="en-US" dirty="0"/>
              <a:t> burgers </a:t>
            </a:r>
            <a:r>
              <a:rPr lang="en-US" dirty="0" err="1"/>
              <a:t>aangifte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 </a:t>
            </a:r>
            <a:r>
              <a:rPr lang="en-US" dirty="0" err="1"/>
              <a:t>gedaan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de </a:t>
            </a:r>
            <a:r>
              <a:rPr lang="en-US" dirty="0" err="1"/>
              <a:t>politie</a:t>
            </a:r>
            <a:r>
              <a:rPr lang="en-US" dirty="0"/>
              <a:t> of die de </a:t>
            </a:r>
            <a:r>
              <a:rPr lang="en-US" dirty="0" err="1"/>
              <a:t>politie</a:t>
            </a:r>
            <a:r>
              <a:rPr lang="en-US" dirty="0"/>
              <a:t> </a:t>
            </a:r>
            <a:r>
              <a:rPr lang="en-US" dirty="0" err="1"/>
              <a:t>zelf</a:t>
            </a:r>
            <a:r>
              <a:rPr lang="en-US" dirty="0"/>
              <a:t> heft </a:t>
            </a:r>
            <a:r>
              <a:rPr lang="en-US" dirty="0" err="1"/>
              <a:t>ontdekt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nl-NL" dirty="0"/>
              <a:t>Kritiek op de politiestatistieken:</a:t>
            </a:r>
          </a:p>
          <a:p>
            <a:pPr>
              <a:buFontTx/>
              <a:buChar char="-"/>
            </a:pPr>
            <a:r>
              <a:rPr lang="nl-NL" dirty="0"/>
              <a:t>Sommige delicten worden niet ontdekt:</a:t>
            </a:r>
            <a:br>
              <a:rPr lang="nl-NL" dirty="0"/>
            </a:br>
            <a:r>
              <a:rPr lang="nl-NL" sz="2000" dirty="0"/>
              <a:t>(Belastingontduiking, milieudelicten, te hard rijden etc.)</a:t>
            </a:r>
          </a:p>
          <a:p>
            <a:pPr>
              <a:buFontTx/>
              <a:buChar char="-"/>
            </a:pPr>
            <a:r>
              <a:rPr lang="nl-NL" dirty="0"/>
              <a:t>Lage aangiftebereidheid  verschil per misdrijf bij burgers en bedrijven:</a:t>
            </a:r>
            <a:br>
              <a:rPr lang="nl-NL" dirty="0"/>
            </a:br>
            <a:r>
              <a:rPr lang="nl-NL" sz="2200" dirty="0"/>
              <a:t>(Diefstal en inbraak worden wel gemeld, vandalisme en seksuele delicten minder vaak gemeld)</a:t>
            </a:r>
          </a:p>
          <a:p>
            <a:pPr>
              <a:buFontTx/>
              <a:buChar char="-"/>
            </a:pPr>
            <a:r>
              <a:rPr lang="nl-NL" dirty="0"/>
              <a:t>Selectieve opsporing (door de politie).</a:t>
            </a:r>
            <a:br>
              <a:rPr lang="nl-NL" dirty="0"/>
            </a:br>
            <a:r>
              <a:rPr lang="nl-NL" dirty="0"/>
              <a:t>(waar je naar zoekt zul je ook vinden, bv. alcoholgebruik in het verkeer, criminaliteit gepleegd door – hang- jongeren.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747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F19C5B-038D-5CC6-E68F-8782FAE7D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Slachtofferenquêtes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C1AAEFF-7691-C81F-611C-E7DE3CEDE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slachtofferenqêtes</a:t>
            </a:r>
            <a:r>
              <a:rPr lang="en-US" dirty="0"/>
              <a:t>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onderzocht</a:t>
            </a:r>
            <a:r>
              <a:rPr lang="en-US" dirty="0"/>
              <a:t> of je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bepaalde</a:t>
            </a:r>
            <a:r>
              <a:rPr lang="en-US" dirty="0"/>
              <a:t> </a:t>
            </a:r>
            <a:r>
              <a:rPr lang="en-US" dirty="0" err="1"/>
              <a:t>periode</a:t>
            </a:r>
            <a:r>
              <a:rPr lang="en-US" dirty="0"/>
              <a:t> </a:t>
            </a:r>
            <a:r>
              <a:rPr lang="en-US" dirty="0" err="1"/>
              <a:t>slachtoffer</a:t>
            </a:r>
            <a:r>
              <a:rPr lang="en-US" dirty="0"/>
              <a:t> bent </a:t>
            </a:r>
            <a:r>
              <a:rPr lang="en-US" dirty="0" err="1"/>
              <a:t>geweest</a:t>
            </a:r>
            <a:r>
              <a:rPr lang="en-US" dirty="0"/>
              <a:t> van </a:t>
            </a:r>
            <a:r>
              <a:rPr lang="en-US" dirty="0" err="1"/>
              <a:t>criminaliteit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sz="2000" dirty="0"/>
              <a:t>(</a:t>
            </a:r>
            <a:r>
              <a:rPr lang="en-US" sz="2000" dirty="0" err="1"/>
              <a:t>Misdrijven</a:t>
            </a:r>
            <a:r>
              <a:rPr lang="en-US" sz="2000" dirty="0"/>
              <a:t> die </a:t>
            </a:r>
            <a:r>
              <a:rPr lang="en-US" sz="2000" dirty="0" err="1"/>
              <a:t>niet</a:t>
            </a:r>
            <a:r>
              <a:rPr lang="en-US" sz="2000" dirty="0"/>
              <a:t> of </a:t>
            </a:r>
            <a:r>
              <a:rPr lang="en-US" sz="2000" dirty="0" err="1"/>
              <a:t>weinig</a:t>
            </a:r>
            <a:r>
              <a:rPr lang="en-US" sz="2000" dirty="0"/>
              <a:t> </a:t>
            </a:r>
            <a:r>
              <a:rPr lang="en-US" sz="2000" dirty="0" err="1"/>
              <a:t>gemeld</a:t>
            </a:r>
            <a:r>
              <a:rPr lang="en-US" sz="2000" dirty="0"/>
              <a:t> </a:t>
            </a:r>
            <a:r>
              <a:rPr lang="en-US" sz="2000" dirty="0" err="1"/>
              <a:t>worden</a:t>
            </a:r>
            <a:r>
              <a:rPr lang="en-US" sz="2000" dirty="0"/>
              <a:t> </a:t>
            </a:r>
            <a:r>
              <a:rPr lang="en-US" sz="2000" dirty="0" err="1"/>
              <a:t>komen</a:t>
            </a:r>
            <a:r>
              <a:rPr lang="en-US" sz="2000" dirty="0"/>
              <a:t> Hiermee </a:t>
            </a:r>
            <a:r>
              <a:rPr lang="en-US" sz="2000" dirty="0" err="1"/>
              <a:t>aan</a:t>
            </a:r>
            <a:r>
              <a:rPr lang="en-US" sz="2000" dirty="0"/>
              <a:t> het </a:t>
            </a:r>
            <a:r>
              <a:rPr lang="en-US" sz="2000" dirty="0" err="1"/>
              <a:t>licht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Kritiek</a:t>
            </a:r>
            <a:r>
              <a:rPr lang="en-US" dirty="0"/>
              <a:t> op </a:t>
            </a:r>
            <a:r>
              <a:rPr lang="en-US" dirty="0" err="1"/>
              <a:t>slachtofferenquêtes</a:t>
            </a:r>
            <a:r>
              <a:rPr lang="en-US" dirty="0"/>
              <a:t>:</a:t>
            </a:r>
          </a:p>
          <a:p>
            <a:pPr>
              <a:buFontTx/>
              <a:buChar char="-"/>
            </a:pPr>
            <a:r>
              <a:rPr lang="en-US" dirty="0" err="1"/>
              <a:t>Niet</a:t>
            </a:r>
            <a:r>
              <a:rPr lang="en-US" dirty="0"/>
              <a:t> alle </a:t>
            </a:r>
            <a:r>
              <a:rPr lang="en-US" dirty="0" err="1"/>
              <a:t>slachtoffers</a:t>
            </a:r>
            <a:r>
              <a:rPr lang="en-US" dirty="0"/>
              <a:t> </a:t>
            </a:r>
            <a:r>
              <a:rPr lang="en-US" dirty="0" err="1"/>
              <a:t>spreken</a:t>
            </a:r>
            <a:r>
              <a:rPr lang="en-US" dirty="0"/>
              <a:t> de </a:t>
            </a:r>
            <a:r>
              <a:rPr lang="en-US" dirty="0" err="1"/>
              <a:t>waarheid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weinig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ondervraagd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sz="2000" dirty="0"/>
              <a:t>   (</a:t>
            </a:r>
            <a:r>
              <a:rPr lang="en-US" sz="2000" dirty="0" err="1"/>
              <a:t>Illegalen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toeristen</a:t>
            </a:r>
            <a:r>
              <a:rPr lang="en-US" sz="2000" dirty="0"/>
              <a:t> </a:t>
            </a:r>
            <a:r>
              <a:rPr lang="en-US" sz="2000" dirty="0" err="1"/>
              <a:t>worden</a:t>
            </a:r>
            <a:r>
              <a:rPr lang="en-US" sz="2000" dirty="0"/>
              <a:t> </a:t>
            </a:r>
            <a:r>
              <a:rPr lang="en-US" sz="2000" dirty="0" err="1"/>
              <a:t>bijvoorbeeld</a:t>
            </a:r>
            <a:r>
              <a:rPr lang="en-US" sz="2000" dirty="0"/>
              <a:t> </a:t>
            </a:r>
            <a:r>
              <a:rPr lang="en-US" sz="2000" dirty="0" err="1"/>
              <a:t>niet</a:t>
            </a:r>
            <a:r>
              <a:rPr lang="en-US" sz="2000" dirty="0"/>
              <a:t> </a:t>
            </a:r>
            <a:r>
              <a:rPr lang="en-US" sz="2000" dirty="0" err="1"/>
              <a:t>ondervraagd</a:t>
            </a:r>
            <a:r>
              <a:rPr lang="en-US" sz="2000" dirty="0"/>
              <a:t>)</a:t>
            </a:r>
            <a:br>
              <a:rPr lang="en-US" sz="2000" dirty="0"/>
            </a:br>
            <a:r>
              <a:rPr lang="en-US" sz="2000" dirty="0"/>
              <a:t>-</a:t>
            </a:r>
            <a:r>
              <a:rPr lang="en-US" dirty="0"/>
              <a:t> </a:t>
            </a:r>
            <a:r>
              <a:rPr lang="en-US" dirty="0" err="1"/>
              <a:t>Soms</a:t>
            </a:r>
            <a:r>
              <a:rPr lang="en-US" dirty="0"/>
              <a:t> is er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aanwijsbaar</a:t>
            </a:r>
            <a:r>
              <a:rPr lang="en-US" dirty="0"/>
              <a:t> </a:t>
            </a:r>
            <a:r>
              <a:rPr lang="en-US" dirty="0" err="1"/>
              <a:t>slachtoffer</a:t>
            </a:r>
            <a:r>
              <a:rPr lang="en-US" dirty="0"/>
              <a:t>; </a:t>
            </a:r>
            <a:br>
              <a:rPr lang="en-US" dirty="0"/>
            </a:br>
            <a:r>
              <a:rPr lang="en-US" sz="2200" dirty="0"/>
              <a:t>  (</a:t>
            </a:r>
            <a:r>
              <a:rPr lang="en-US" sz="2200" dirty="0" err="1"/>
              <a:t>Denk</a:t>
            </a:r>
            <a:r>
              <a:rPr lang="en-US" sz="2200" dirty="0"/>
              <a:t> </a:t>
            </a:r>
            <a:r>
              <a:rPr lang="en-US" sz="2200" dirty="0" err="1"/>
              <a:t>hierbij</a:t>
            </a:r>
            <a:r>
              <a:rPr lang="en-US" sz="2200" dirty="0"/>
              <a:t> </a:t>
            </a:r>
            <a:r>
              <a:rPr lang="en-US" sz="2200" dirty="0" err="1"/>
              <a:t>aan</a:t>
            </a:r>
            <a:r>
              <a:rPr lang="en-US" sz="2200" dirty="0"/>
              <a:t> </a:t>
            </a:r>
            <a:r>
              <a:rPr lang="en-US" sz="2200" dirty="0" err="1"/>
              <a:t>milieucriminaliteit</a:t>
            </a:r>
            <a:r>
              <a:rPr lang="en-US" sz="2200" dirty="0"/>
              <a:t> of </a:t>
            </a:r>
            <a:r>
              <a:rPr lang="en-US" sz="2200" dirty="0" err="1"/>
              <a:t>vernielingen</a:t>
            </a:r>
            <a:r>
              <a:rPr lang="en-US" sz="2200" dirty="0"/>
              <a:t> van </a:t>
            </a:r>
            <a:r>
              <a:rPr lang="en-US" sz="2200" dirty="0" err="1"/>
              <a:t>openbaar</a:t>
            </a:r>
            <a:r>
              <a:rPr lang="en-US" sz="2200" dirty="0"/>
              <a:t> </a:t>
            </a:r>
            <a:r>
              <a:rPr lang="en-US" sz="2200" dirty="0" err="1"/>
              <a:t>bezit</a:t>
            </a:r>
            <a:r>
              <a:rPr lang="en-US" sz="2200" dirty="0"/>
              <a:t>). </a:t>
            </a:r>
            <a:endParaRPr lang="nl-NL" sz="2200" dirty="0"/>
          </a:p>
        </p:txBody>
      </p:sp>
    </p:spTree>
    <p:extLst>
      <p:ext uri="{BB962C8B-B14F-4D97-AF65-F5344CB8AC3E}">
        <p14:creationId xmlns:p14="http://schemas.microsoft.com/office/powerpoint/2010/main" val="2158579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6A87BA-4DD6-350A-D9FA-6F1F76099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Daderenquêtes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CABC908-F5B7-19AF-D0F1-331425777C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daderenquêtes</a:t>
            </a:r>
            <a:r>
              <a:rPr lang="en-US" dirty="0"/>
              <a:t> </a:t>
            </a:r>
            <a:r>
              <a:rPr lang="en-US" dirty="0" err="1"/>
              <a:t>wordt</a:t>
            </a:r>
            <a:r>
              <a:rPr lang="en-US" dirty="0"/>
              <a:t> – anonym- 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gevraagd</a:t>
            </a:r>
            <a:r>
              <a:rPr lang="en-US" dirty="0"/>
              <a:t> of ze </a:t>
            </a:r>
            <a:r>
              <a:rPr lang="en-US" dirty="0" err="1"/>
              <a:t>zelf</a:t>
            </a:r>
            <a:r>
              <a:rPr lang="en-US" dirty="0"/>
              <a:t>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bepaalde</a:t>
            </a:r>
            <a:r>
              <a:rPr lang="en-US" dirty="0"/>
              <a:t> </a:t>
            </a:r>
            <a:r>
              <a:rPr lang="en-US" dirty="0" err="1"/>
              <a:t>periode</a:t>
            </a:r>
            <a:r>
              <a:rPr lang="en-US" dirty="0"/>
              <a:t> </a:t>
            </a:r>
            <a:r>
              <a:rPr lang="en-US" dirty="0" err="1"/>
              <a:t>iets</a:t>
            </a:r>
            <a:r>
              <a:rPr lang="en-US" dirty="0"/>
              <a:t> </a:t>
            </a:r>
            <a:r>
              <a:rPr lang="en-US" dirty="0" err="1"/>
              <a:t>strafbaars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 </a:t>
            </a:r>
            <a:r>
              <a:rPr lang="en-US" dirty="0" err="1"/>
              <a:t>gedaan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sz="2000" dirty="0"/>
              <a:t>(Hiermee </a:t>
            </a:r>
            <a:r>
              <a:rPr lang="en-US" sz="2000" dirty="0" err="1"/>
              <a:t>komen</a:t>
            </a:r>
            <a:r>
              <a:rPr lang="en-US" sz="2000" dirty="0"/>
              <a:t> – </a:t>
            </a:r>
            <a:r>
              <a:rPr lang="en-US" sz="2000" dirty="0" err="1"/>
              <a:t>veel</a:t>
            </a:r>
            <a:r>
              <a:rPr lang="en-US" sz="2000" dirty="0"/>
              <a:t>- </a:t>
            </a:r>
            <a:r>
              <a:rPr lang="en-US" sz="2000" dirty="0" err="1"/>
              <a:t>onontdekte</a:t>
            </a:r>
            <a:r>
              <a:rPr lang="en-US" sz="2000" dirty="0"/>
              <a:t> 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veelal</a:t>
            </a:r>
            <a:r>
              <a:rPr lang="en-US" sz="2000" dirty="0"/>
              <a:t> </a:t>
            </a:r>
            <a:r>
              <a:rPr lang="en-US" sz="2000" dirty="0" err="1"/>
              <a:t>lichte</a:t>
            </a:r>
            <a:r>
              <a:rPr lang="en-US" sz="2000" dirty="0"/>
              <a:t> </a:t>
            </a:r>
            <a:r>
              <a:rPr lang="en-US" sz="2000" dirty="0" err="1"/>
              <a:t>delicten</a:t>
            </a:r>
            <a:r>
              <a:rPr lang="en-US" sz="2000" dirty="0"/>
              <a:t> </a:t>
            </a:r>
            <a:r>
              <a:rPr lang="en-US" sz="2000" dirty="0" err="1"/>
              <a:t>aan</a:t>
            </a:r>
            <a:r>
              <a:rPr lang="en-US" sz="2000" dirty="0"/>
              <a:t> het </a:t>
            </a:r>
            <a:r>
              <a:rPr lang="en-US" sz="2000" dirty="0" err="1"/>
              <a:t>licht</a:t>
            </a:r>
            <a:r>
              <a:rPr lang="en-US" sz="2000" dirty="0"/>
              <a:t>.</a:t>
            </a:r>
            <a:br>
              <a:rPr lang="en-US" sz="2000" dirty="0"/>
            </a:br>
            <a:r>
              <a:rPr lang="en-US" sz="2000" dirty="0"/>
              <a:t>  </a:t>
            </a:r>
            <a:r>
              <a:rPr lang="en-US" sz="2000" dirty="0" err="1"/>
              <a:t>Politie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justitie</a:t>
            </a:r>
            <a:r>
              <a:rPr lang="en-US" sz="2000" dirty="0"/>
              <a:t> </a:t>
            </a:r>
            <a:r>
              <a:rPr lang="en-US" sz="2000" dirty="0" err="1"/>
              <a:t>kunnen</a:t>
            </a:r>
            <a:r>
              <a:rPr lang="en-US" sz="2000" dirty="0"/>
              <a:t> </a:t>
            </a:r>
            <a:r>
              <a:rPr lang="en-US" sz="2000" dirty="0" err="1"/>
              <a:t>vervolgens</a:t>
            </a:r>
            <a:r>
              <a:rPr lang="en-US" sz="2000" dirty="0"/>
              <a:t> </a:t>
            </a:r>
            <a:r>
              <a:rPr lang="en-US" sz="2000" dirty="0" err="1"/>
              <a:t>bepalen</a:t>
            </a:r>
            <a:r>
              <a:rPr lang="en-US" sz="2000" dirty="0"/>
              <a:t> </a:t>
            </a:r>
            <a:r>
              <a:rPr lang="en-US" sz="2000" dirty="0" err="1"/>
              <a:t>zich</a:t>
            </a:r>
            <a:r>
              <a:rPr lang="en-US" sz="2000" dirty="0"/>
              <a:t> </a:t>
            </a:r>
            <a:r>
              <a:rPr lang="en-US" sz="2000" dirty="0" err="1"/>
              <a:t>hier</a:t>
            </a:r>
            <a:r>
              <a:rPr lang="en-US" sz="2000" dirty="0"/>
              <a:t> </a:t>
            </a:r>
            <a:r>
              <a:rPr lang="en-US" sz="2000" dirty="0" err="1"/>
              <a:t>meer</a:t>
            </a:r>
            <a:r>
              <a:rPr lang="en-US" sz="2000" dirty="0"/>
              <a:t> op </a:t>
            </a:r>
            <a:r>
              <a:rPr lang="en-US" sz="2000" dirty="0" err="1"/>
              <a:t>te</a:t>
            </a:r>
            <a:r>
              <a:rPr lang="en-US" sz="2000" dirty="0"/>
              <a:t> </a:t>
            </a:r>
            <a:r>
              <a:rPr lang="en-US" sz="2000" dirty="0" err="1"/>
              <a:t>gaan</a:t>
            </a:r>
            <a:r>
              <a:rPr lang="en-US" sz="2000" dirty="0"/>
              <a:t> </a:t>
            </a:r>
            <a:r>
              <a:rPr lang="en-US" sz="2000" dirty="0" err="1"/>
              <a:t>richten</a:t>
            </a:r>
            <a:r>
              <a:rPr lang="en-US" sz="2000" dirty="0"/>
              <a:t> in de </a:t>
            </a:r>
            <a:r>
              <a:rPr lang="en-US" sz="2000" dirty="0" err="1"/>
              <a:t>opsporing</a:t>
            </a:r>
            <a:r>
              <a:rPr lang="en-US" sz="2000" dirty="0"/>
              <a:t>).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Kritiek</a:t>
            </a:r>
            <a:r>
              <a:rPr lang="en-US" dirty="0"/>
              <a:t> op </a:t>
            </a:r>
            <a:r>
              <a:rPr lang="en-US" dirty="0" err="1"/>
              <a:t>daderenquêtes</a:t>
            </a:r>
            <a:r>
              <a:rPr lang="en-US" dirty="0"/>
              <a:t>:</a:t>
            </a:r>
          </a:p>
          <a:p>
            <a:pPr>
              <a:buFontTx/>
              <a:buChar char="-"/>
            </a:pP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bekennen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snel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ze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misdrijf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 </a:t>
            </a:r>
            <a:r>
              <a:rPr lang="en-US" dirty="0" err="1"/>
              <a:t>gepleegd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(</a:t>
            </a:r>
            <a:r>
              <a:rPr lang="en-US" dirty="0" err="1"/>
              <a:t>Zware</a:t>
            </a:r>
            <a:r>
              <a:rPr lang="en-US" dirty="0"/>
              <a:t>) </a:t>
            </a:r>
            <a:r>
              <a:rPr lang="en-US" dirty="0" err="1"/>
              <a:t>Criminele</a:t>
            </a:r>
            <a:r>
              <a:rPr lang="en-US" dirty="0"/>
              <a:t> </a:t>
            </a:r>
            <a:r>
              <a:rPr lang="en-US" dirty="0" err="1"/>
              <a:t>doen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mee </a:t>
            </a:r>
            <a:r>
              <a:rPr lang="en-US" dirty="0" err="1"/>
              <a:t>daderenquêtes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vergeten</a:t>
            </a:r>
            <a:r>
              <a:rPr lang="en-US" dirty="0"/>
              <a:t>/ </a:t>
            </a:r>
            <a:r>
              <a:rPr lang="en-US" dirty="0" err="1"/>
              <a:t>vergissen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in </a:t>
            </a:r>
            <a:r>
              <a:rPr lang="en-US" dirty="0" err="1"/>
              <a:t>wanneer</a:t>
            </a:r>
            <a:r>
              <a:rPr lang="en-US" dirty="0"/>
              <a:t> ze </a:t>
            </a:r>
            <a:r>
              <a:rPr lang="en-US" dirty="0" err="1"/>
              <a:t>een</a:t>
            </a:r>
            <a:r>
              <a:rPr lang="en-US" dirty="0"/>
              <a:t> delict </a:t>
            </a:r>
            <a:r>
              <a:rPr lang="en-US" dirty="0" err="1"/>
              <a:t>hebben</a:t>
            </a:r>
            <a:r>
              <a:rPr lang="en-US" dirty="0"/>
              <a:t> </a:t>
            </a:r>
            <a:r>
              <a:rPr lang="en-US" dirty="0" err="1"/>
              <a:t>gepleegd</a:t>
            </a:r>
            <a:r>
              <a:rPr lang="en-US" dirty="0"/>
              <a:t>.</a:t>
            </a:r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2090335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764</Words>
  <Application>Microsoft Office PowerPoint</Application>
  <PresentationFormat>Breedbeeld</PresentationFormat>
  <Paragraphs>66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Kantoorthema</vt:lpstr>
      <vt:lpstr>H2: Ons beeld van criminaliteit</vt:lpstr>
      <vt:lpstr>2.1: Criminaliteit als een maatschappelijk probleem</vt:lpstr>
      <vt:lpstr>Gevolgen van criminaliteit</vt:lpstr>
      <vt:lpstr>2.2: Ons beeld van de criminaliteit</vt:lpstr>
      <vt:lpstr>2.2: Ons beeld van de criminaliteit</vt:lpstr>
      <vt:lpstr>Criminaliteit in cijfers in Nederland</vt:lpstr>
      <vt:lpstr>Politiestatistieken</vt:lpstr>
      <vt:lpstr>Slachtofferenquêtes</vt:lpstr>
      <vt:lpstr>Daderenquêtes</vt:lpstr>
      <vt:lpstr>De Veiligheidsmonitor</vt:lpstr>
      <vt:lpstr>Hoe (on) veilig is Nederland nu echt?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H2: Ons beeld van criminaliteit</dc:title>
  <dc:creator>Fluitsma, D.W.P.M. (Daniel)</dc:creator>
  <cp:lastModifiedBy>Fluitsma, D.W.P.M. (Daniel)</cp:lastModifiedBy>
  <cp:revision>1</cp:revision>
  <dcterms:created xsi:type="dcterms:W3CDTF">2022-12-02T09:46:42Z</dcterms:created>
  <dcterms:modified xsi:type="dcterms:W3CDTF">2022-12-05T08:14:56Z</dcterms:modified>
</cp:coreProperties>
</file>